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3" r:id="rId2"/>
    <p:sldId id="283" r:id="rId3"/>
    <p:sldId id="284" r:id="rId4"/>
    <p:sldId id="285" r:id="rId5"/>
    <p:sldId id="286" r:id="rId6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1FF"/>
    <a:srgbClr val="CC0000"/>
    <a:srgbClr val="4A9735"/>
    <a:srgbClr val="EF3E42"/>
    <a:srgbClr val="14559D"/>
    <a:srgbClr val="C01623"/>
    <a:srgbClr val="FF4589"/>
    <a:srgbClr val="404040"/>
    <a:srgbClr val="7AC143"/>
    <a:srgbClr val="FD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BA837-C023-40D1-A3FC-60C08BD7DF75}" v="19" dt="2023-01-09T22:41:05.08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1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396" y="120"/>
      </p:cViewPr>
      <p:guideLst>
        <p:guide orient="horz" pos="30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DCBA7-2E7C-D140-8936-CDC8E313ED7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236B-BF3B-FE40-90B7-A69E38A6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2E64-493C-4D4B-B186-B5DA44408F6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5575-9C24-484B-862D-8CDA0C17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7148" y="2607318"/>
            <a:ext cx="3570287" cy="37203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7894" y="3025954"/>
            <a:ext cx="3570288" cy="312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177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in full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7148" y="528390"/>
            <a:ext cx="397825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8466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64361" y="554120"/>
            <a:ext cx="734931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Concluding 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3432" y="2452790"/>
            <a:ext cx="3570287" cy="37203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Address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74178" y="2871426"/>
            <a:ext cx="3570288" cy="339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 marL="177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number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74178" y="3215554"/>
            <a:ext cx="3570288" cy="367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177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619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97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46219" y="800520"/>
            <a:ext cx="5323638" cy="17907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03</a:t>
            </a:r>
            <a:br>
              <a:rPr lang="en-US" dirty="0"/>
            </a:br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8541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1 column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5999" y="1229032"/>
            <a:ext cx="8169001" cy="301176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14559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14559D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14559D"/>
              </a:buClr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095999" y="5330853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87097" y="-3769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 typeface="Wingdings 3" panose="05040102010807070707" pitchFamily="18" charset="2"/>
              <a:buChar char="}"/>
            </a:pPr>
            <a:endParaRPr lang="en-US" sz="1200" dirty="0" err="1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81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229033"/>
            <a:ext cx="3960000" cy="3019961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14559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14559D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14559D"/>
              </a:buClr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1229033"/>
            <a:ext cx="3960000" cy="3019961"/>
          </a:xfrm>
          <a:prstGeom prst="rect">
            <a:avLst/>
          </a:prstGeom>
        </p:spPr>
        <p:txBody>
          <a:bodyPr/>
          <a:lstStyle>
            <a:lvl1pPr>
              <a:buClr>
                <a:srgbClr val="14559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14559D"/>
              </a:buClr>
              <a:defRPr/>
            </a:lvl2pPr>
            <a:lvl3pPr>
              <a:buClr>
                <a:srgbClr val="14559D"/>
              </a:buClr>
              <a:defRPr/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2 column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95999" y="5353131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15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229033"/>
            <a:ext cx="3960000" cy="3019961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14559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14559D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14559D"/>
              </a:buClr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1 column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095999" y="5353131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568400" y="1229032"/>
            <a:ext cx="3960000" cy="30105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1 column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095999" y="5275157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237226"/>
            <a:ext cx="6840000" cy="3068374"/>
          </a:xfrm>
          <a:prstGeom prst="rect">
            <a:avLst/>
          </a:prstGeom>
        </p:spPr>
        <p:txBody>
          <a:bodyPr/>
          <a:lstStyle>
            <a:lvl1pPr marL="361950" indent="-361950">
              <a:buClr>
                <a:srgbClr val="14559D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Use this text box for short and concise points</a:t>
            </a:r>
          </a:p>
        </p:txBody>
      </p:sp>
    </p:spTree>
    <p:extLst>
      <p:ext uri="{BB962C8B-B14F-4D97-AF65-F5344CB8AC3E}">
        <p14:creationId xmlns:p14="http://schemas.microsoft.com/office/powerpoint/2010/main" val="119767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095999" y="5264018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506065" y="1232444"/>
            <a:ext cx="3073501" cy="3071498"/>
          </a:xfrm>
          <a:prstGeom prst="ellipse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6000" y="1237225"/>
            <a:ext cx="4842000" cy="3056193"/>
          </a:xfrm>
          <a:prstGeom prst="rect">
            <a:avLst/>
          </a:prstGeom>
        </p:spPr>
        <p:txBody>
          <a:bodyPr/>
          <a:lstStyle>
            <a:lvl1pPr>
              <a:buClr>
                <a:srgbClr val="14559D"/>
              </a:buClr>
              <a:defRPr>
                <a:solidFill>
                  <a:srgbClr val="404040"/>
                </a:solidFill>
              </a:defRPr>
            </a:lvl1pPr>
            <a:lvl2pPr>
              <a:buClr>
                <a:srgbClr val="14559D"/>
              </a:buClr>
              <a:defRPr>
                <a:solidFill>
                  <a:srgbClr val="404040"/>
                </a:solidFill>
              </a:defRPr>
            </a:lvl2pPr>
            <a:lvl3pPr>
              <a:buClr>
                <a:srgbClr val="14559D"/>
              </a:buClr>
              <a:defRPr>
                <a:solidFill>
                  <a:srgbClr val="404040"/>
                </a:solidFill>
              </a:defRPr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1 column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2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095999" y="5286297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1 column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201592" y="1230451"/>
            <a:ext cx="3452796" cy="3112130"/>
          </a:xfrm>
          <a:prstGeom prst="rect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999" y="1229033"/>
            <a:ext cx="4643161" cy="311354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14559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14559D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14559D"/>
              </a:buClr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0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7" cy="51434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95999" y="5319714"/>
            <a:ext cx="2556387" cy="1720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indent="0" algn="r">
              <a:lnSpc>
                <a:spcPct val="90000"/>
              </a:lnSpc>
              <a:spcAft>
                <a:spcPts val="600"/>
              </a:spcAft>
              <a:buClr>
                <a:srgbClr val="01A1DD"/>
              </a:buClr>
              <a:buSzPct val="80000"/>
              <a:buFontTx/>
              <a:buNone/>
            </a:pPr>
            <a:r>
              <a:rPr lang="en-US" sz="900" b="1" dirty="0" err="1">
                <a:solidFill>
                  <a:srgbClr val="14559D"/>
                </a:solidFill>
                <a:latin typeface="Arial"/>
                <a:cs typeface="Arial"/>
              </a:rPr>
              <a:t>www.childrenshealthireland.ie</a:t>
            </a:r>
            <a:endParaRPr lang="en-US" sz="900" b="1" dirty="0">
              <a:solidFill>
                <a:srgbClr val="14559D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7050" y="235246"/>
            <a:ext cx="8168000" cy="442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14559D"/>
                </a:solidFill>
              </a:defRPr>
            </a:lvl1pPr>
          </a:lstStyle>
          <a:p>
            <a:r>
              <a:rPr lang="en-US" dirty="0"/>
              <a:t>Title goes here, 1 column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050" y="599697"/>
            <a:ext cx="8168000" cy="43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5226" y="1089738"/>
            <a:ext cx="81771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014570" y="1222258"/>
            <a:ext cx="5877431" cy="3128516"/>
          </a:xfrm>
          <a:prstGeom prst="rect">
            <a:avLst/>
          </a:prstGeom>
          <a:solidFill>
            <a:srgbClr val="D2D3D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Paste image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1229033"/>
            <a:ext cx="2512840" cy="3113548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200"/>
              </a:spcAft>
              <a:buClr>
                <a:srgbClr val="14559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9250" indent="-171450">
              <a:spcAft>
                <a:spcPts val="200"/>
              </a:spcAft>
              <a:buClr>
                <a:srgbClr val="14559D"/>
              </a:buClr>
              <a:buFont typeface="Arial" panose="020B0604020202020204" pitchFamily="34" charset="0"/>
              <a:buChar char="•"/>
              <a:defRPr/>
            </a:lvl2pPr>
            <a:lvl3pPr marL="533400" indent="-171450">
              <a:spcBef>
                <a:spcPts val="0"/>
              </a:spcBef>
              <a:spcAft>
                <a:spcPts val="200"/>
              </a:spcAft>
              <a:buClr>
                <a:srgbClr val="14559D"/>
              </a:buClr>
              <a:buFont typeface="Calibri" panose="020F0502020204030204" pitchFamily="34" charset="0"/>
              <a:buChar char="-"/>
              <a:defRPr/>
            </a:lvl3pPr>
          </a:lstStyle>
          <a:p>
            <a:r>
              <a:rPr lang="en-US" dirty="0"/>
              <a:t>Type text here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8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4" r:id="rId2"/>
    <p:sldLayoutId id="2147483732" r:id="rId3"/>
    <p:sldLayoutId id="2147483662" r:id="rId4"/>
    <p:sldLayoutId id="2147483708" r:id="rId5"/>
    <p:sldLayoutId id="2147483719" r:id="rId6"/>
    <p:sldLayoutId id="2147483687" r:id="rId7"/>
    <p:sldLayoutId id="2147483702" r:id="rId8"/>
    <p:sldLayoutId id="2147483703" r:id="rId9"/>
    <p:sldLayoutId id="2147483739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80000"/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1A1DD"/>
        </a:buClr>
        <a:buSzPct val="120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Therapist Name and Grade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7147" y="528390"/>
            <a:ext cx="5388045" cy="17907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7B6B-2D57-E3D8-6BF0-892E551F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60000"/>
            <a:ext cx="8168000" cy="442700"/>
          </a:xfrm>
        </p:spPr>
        <p:txBody>
          <a:bodyPr/>
          <a:lstStyle/>
          <a:p>
            <a:r>
              <a:rPr lang="en-ZA" dirty="0" smtClean="0"/>
              <a:t>Background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87B12-16BB-A73D-6688-5F338BBF0B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 smtClean="0"/>
              <a:t>X </a:t>
            </a:r>
          </a:p>
          <a:p>
            <a:r>
              <a:rPr lang="en-ZA" dirty="0" smtClean="0"/>
              <a:t>X </a:t>
            </a:r>
          </a:p>
          <a:p>
            <a:r>
              <a:rPr lang="en-ZA" dirty="0" smtClean="0"/>
              <a:t>X </a:t>
            </a:r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79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Assessment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59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Management 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427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Points to discuss/ intervention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691079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Standard White Background">
  <a:themeElements>
    <a:clrScheme name="Smurfit Kappa">
      <a:dk1>
        <a:srgbClr val="000000"/>
      </a:dk1>
      <a:lt1>
        <a:srgbClr val="FFFFFF"/>
      </a:lt1>
      <a:dk2>
        <a:srgbClr val="01A1DD"/>
      </a:dk2>
      <a:lt2>
        <a:srgbClr val="FFFFFF"/>
      </a:lt2>
      <a:accent1>
        <a:srgbClr val="01A1DD"/>
      </a:accent1>
      <a:accent2>
        <a:srgbClr val="FDD900"/>
      </a:accent2>
      <a:accent3>
        <a:srgbClr val="727F85"/>
      </a:accent3>
      <a:accent4>
        <a:srgbClr val="CEC3BA"/>
      </a:accent4>
      <a:accent5>
        <a:srgbClr val="199CA6"/>
      </a:accent5>
      <a:accent6>
        <a:srgbClr val="00596F"/>
      </a:accent6>
      <a:hlink>
        <a:srgbClr val="6FC4E8"/>
      </a:hlink>
      <a:folHlink>
        <a:srgbClr val="005589"/>
      </a:folHlink>
    </a:clrScheme>
    <a:fontScheme name="Smurfit Kappa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lIns="108000" tIns="72000" rIns="108000" bIns="108000" rtlCol="0" anchor="t" anchorCtr="0"/>
      <a:lstStyle>
        <a:defPPr algn="l">
          <a:defRPr sz="1200" baseline="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171450" indent="-171450">
          <a:lnSpc>
            <a:spcPct val="90000"/>
          </a:lnSpc>
          <a:spcAft>
            <a:spcPts val="600"/>
          </a:spcAft>
          <a:buClr>
            <a:srgbClr val="01A1DD"/>
          </a:buClr>
          <a:buSzPct val="80000"/>
          <a:buFont typeface="Wingdings 3" panose="05040102010807070707" pitchFamily="18" charset="2"/>
          <a:buChar char="}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murfit Kappa template_09 Sep" id="{C454857C-B94E-4842-9CB1-8E06B0F93BF8}" vid="{BCAAB695-2207-49E5-84F4-2B8F684966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Standard White Background.potx</Template>
  <TotalTime>1275</TotalTime>
  <Words>16</Words>
  <Application>Microsoft Office PowerPoint</Application>
  <PresentationFormat>On-screen Show (16:9)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3</vt:lpstr>
      <vt:lpstr>PowerPoint Template - Standard White Background</vt:lpstr>
      <vt:lpstr>PowerPoint Presentation</vt:lpstr>
      <vt:lpstr>Background</vt:lpstr>
      <vt:lpstr>Assessment</vt:lpstr>
      <vt:lpstr>Management </vt:lpstr>
      <vt:lpstr>Points to discuss/ intervention</vt:lpstr>
    </vt:vector>
  </TitlesOfParts>
  <Company>FleishmanHillard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Nienke.Odekerken@smurfitkappa.com</dc:creator>
  <cp:lastModifiedBy>Melissa Elson</cp:lastModifiedBy>
  <cp:revision>210</cp:revision>
  <dcterms:created xsi:type="dcterms:W3CDTF">2016-07-26T15:41:43Z</dcterms:created>
  <dcterms:modified xsi:type="dcterms:W3CDTF">2023-11-07T10:46:04Z</dcterms:modified>
</cp:coreProperties>
</file>