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6" r:id="rId3"/>
    <p:sldId id="257" r:id="rId4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42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versityofgalway.ie/media/buildingsoffice/files/mapsrebranded2023/Parking-Locations_Galway-A4-Map_(230623).pdf" TargetMode="External"/><Relationship Id="rId2" Type="http://schemas.openxmlformats.org/officeDocument/2006/relationships/hyperlink" Target="https://www.universityofgalway.ie/app/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universityofgalway.ie/buildings/service-helpdesk/parking-get-to-around/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5.png"/><Relationship Id="rId21" Type="http://schemas.openxmlformats.org/officeDocument/2006/relationships/image" Target="../media/image20.png"/><Relationship Id="rId42" Type="http://schemas.openxmlformats.org/officeDocument/2006/relationships/image" Target="../media/image41.png"/><Relationship Id="rId47" Type="http://schemas.openxmlformats.org/officeDocument/2006/relationships/image" Target="../media/image46.png"/><Relationship Id="rId63" Type="http://schemas.openxmlformats.org/officeDocument/2006/relationships/image" Target="../media/image62.png"/><Relationship Id="rId68" Type="http://schemas.openxmlformats.org/officeDocument/2006/relationships/image" Target="../media/image67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3" Type="http://schemas.openxmlformats.org/officeDocument/2006/relationships/image" Target="../media/image52.png"/><Relationship Id="rId58" Type="http://schemas.openxmlformats.org/officeDocument/2006/relationships/image" Target="../media/image57.png"/><Relationship Id="rId66" Type="http://schemas.openxmlformats.org/officeDocument/2006/relationships/image" Target="../media/image65.png"/><Relationship Id="rId5" Type="http://schemas.openxmlformats.org/officeDocument/2006/relationships/image" Target="../media/image4.png"/><Relationship Id="rId61" Type="http://schemas.openxmlformats.org/officeDocument/2006/relationships/image" Target="../media/image60.png"/><Relationship Id="rId19" Type="http://schemas.openxmlformats.org/officeDocument/2006/relationships/image" Target="../media/image1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png"/><Relationship Id="rId56" Type="http://schemas.openxmlformats.org/officeDocument/2006/relationships/image" Target="../media/image55.png"/><Relationship Id="rId64" Type="http://schemas.openxmlformats.org/officeDocument/2006/relationships/image" Target="../media/image63.png"/><Relationship Id="rId69" Type="http://schemas.openxmlformats.org/officeDocument/2006/relationships/image" Target="../media/image68.png"/><Relationship Id="rId8" Type="http://schemas.openxmlformats.org/officeDocument/2006/relationships/image" Target="../media/image7.png"/><Relationship Id="rId51" Type="http://schemas.openxmlformats.org/officeDocument/2006/relationships/image" Target="../media/image50.png"/><Relationship Id="rId72" Type="http://schemas.openxmlformats.org/officeDocument/2006/relationships/image" Target="../media/image71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59" Type="http://schemas.openxmlformats.org/officeDocument/2006/relationships/image" Target="../media/image58.png"/><Relationship Id="rId67" Type="http://schemas.openxmlformats.org/officeDocument/2006/relationships/image" Target="../media/image66.png"/><Relationship Id="rId20" Type="http://schemas.openxmlformats.org/officeDocument/2006/relationships/image" Target="../media/image19.png"/><Relationship Id="rId41" Type="http://schemas.openxmlformats.org/officeDocument/2006/relationships/image" Target="../media/image40.png"/><Relationship Id="rId54" Type="http://schemas.openxmlformats.org/officeDocument/2006/relationships/image" Target="../media/image53.png"/><Relationship Id="rId62" Type="http://schemas.openxmlformats.org/officeDocument/2006/relationships/image" Target="../media/image61.png"/><Relationship Id="rId70" Type="http://schemas.openxmlformats.org/officeDocument/2006/relationships/image" Target="../media/image6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49" Type="http://schemas.openxmlformats.org/officeDocument/2006/relationships/image" Target="../media/image48.png"/><Relationship Id="rId57" Type="http://schemas.openxmlformats.org/officeDocument/2006/relationships/image" Target="../media/image56.png"/><Relationship Id="rId10" Type="http://schemas.openxmlformats.org/officeDocument/2006/relationships/image" Target="../media/image9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52" Type="http://schemas.openxmlformats.org/officeDocument/2006/relationships/image" Target="../media/image51.png"/><Relationship Id="rId60" Type="http://schemas.openxmlformats.org/officeDocument/2006/relationships/image" Target="../media/image59.png"/><Relationship Id="rId65" Type="http://schemas.openxmlformats.org/officeDocument/2006/relationships/image" Target="../media/image64.png"/><Relationship Id="rId73" Type="http://schemas.openxmlformats.org/officeDocument/2006/relationships/image" Target="../media/image72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9" Type="http://schemas.openxmlformats.org/officeDocument/2006/relationships/image" Target="../media/image38.png"/><Relationship Id="rId34" Type="http://schemas.openxmlformats.org/officeDocument/2006/relationships/image" Target="../media/image33.png"/><Relationship Id="rId50" Type="http://schemas.openxmlformats.org/officeDocument/2006/relationships/image" Target="../media/image49.png"/><Relationship Id="rId55" Type="http://schemas.openxmlformats.org/officeDocument/2006/relationships/image" Target="../media/image54.png"/><Relationship Id="rId7" Type="http://schemas.openxmlformats.org/officeDocument/2006/relationships/image" Target="../media/image6.png"/><Relationship Id="rId71" Type="http://schemas.openxmlformats.org/officeDocument/2006/relationships/image" Target="../media/image7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FCE3B8-C7CB-ECD1-9181-ED85CC301236}"/>
              </a:ext>
            </a:extLst>
          </p:cNvPr>
          <p:cNvSpPr txBox="1"/>
          <p:nvPr/>
        </p:nvSpPr>
        <p:spPr>
          <a:xfrm>
            <a:off x="546100" y="412953"/>
            <a:ext cx="96774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18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Visitor Parking</a:t>
            </a:r>
            <a:endParaRPr lang="en-IE" sz="1800" u="sng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Please see the map below (Slide 2+3).  </a:t>
            </a:r>
          </a:p>
          <a:p>
            <a:r>
              <a:rPr lang="en-IE" sz="18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Visitors must only park in pay and display </a:t>
            </a:r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locations and must ensure that they pay for the full day or they may be clamped.  </a:t>
            </a:r>
          </a:p>
          <a:p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You will see Aras Moyola on the map (Building no 33).  There is pay and display parking beside and to the rear.  </a:t>
            </a:r>
          </a:p>
          <a:p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You can also park in the large park and ride car park in </a:t>
            </a:r>
            <a:r>
              <a:rPr lang="en-IE" sz="180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Dangan</a:t>
            </a: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get the bus down.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University of Galway app (for iPhone or Android) can be downloaded at 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Campus App - University of Galway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When downloaded select Permit (</a:t>
            </a:r>
            <a:r>
              <a:rPr lang="en-IE" sz="1800" dirty="0" err="1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Apcoa</a:t>
            </a:r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Parking) and it will show the current pay and display locations.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Parking Map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E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https://www.universityofgalway.ie/media/buildingsoffice/files/mapsrebranded2023/Parking-Locations_Galway-A4-Map_(230623).pdf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en-IE" sz="18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Parking Website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I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Parking / Getting to &amp; Around Campus - University of Galway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0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9874" y="324002"/>
            <a:ext cx="10048240" cy="6912609"/>
          </a:xfrm>
          <a:custGeom>
            <a:avLst/>
            <a:gdLst/>
            <a:ahLst/>
            <a:cxnLst/>
            <a:rect l="l" t="t" r="r" b="b"/>
            <a:pathLst>
              <a:path w="10048240" h="6912609">
                <a:moveTo>
                  <a:pt x="10048125" y="0"/>
                </a:moveTo>
                <a:lnTo>
                  <a:pt x="0" y="0"/>
                </a:lnTo>
                <a:lnTo>
                  <a:pt x="0" y="6912013"/>
                </a:lnTo>
                <a:lnTo>
                  <a:pt x="10048125" y="6912013"/>
                </a:lnTo>
                <a:lnTo>
                  <a:pt x="10048125" y="0"/>
                </a:lnTo>
                <a:close/>
              </a:path>
            </a:pathLst>
          </a:custGeom>
          <a:solidFill>
            <a:srgbClr val="DDDDD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275424" y="276707"/>
            <a:ext cx="10137140" cy="5826760"/>
            <a:chOff x="275424" y="276707"/>
            <a:chExt cx="10137140" cy="58267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5424" y="326007"/>
              <a:ext cx="10137025" cy="398314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69580" y="2182458"/>
              <a:ext cx="76196" cy="12801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799116" y="2206266"/>
              <a:ext cx="12065" cy="64769"/>
            </a:xfrm>
            <a:custGeom>
              <a:avLst/>
              <a:gdLst/>
              <a:ahLst/>
              <a:cxnLst/>
              <a:rect l="l" t="t" r="r" b="b"/>
              <a:pathLst>
                <a:path w="12065" h="64769">
                  <a:moveTo>
                    <a:pt x="9715" y="0"/>
                  </a:moveTo>
                  <a:lnTo>
                    <a:pt x="0" y="406"/>
                  </a:lnTo>
                  <a:lnTo>
                    <a:pt x="2235" y="64147"/>
                  </a:lnTo>
                  <a:lnTo>
                    <a:pt x="11950" y="63741"/>
                  </a:lnTo>
                  <a:lnTo>
                    <a:pt x="97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804085" y="2208736"/>
              <a:ext cx="3810" cy="88265"/>
            </a:xfrm>
            <a:custGeom>
              <a:avLst/>
              <a:gdLst/>
              <a:ahLst/>
              <a:cxnLst/>
              <a:rect l="l" t="t" r="r" b="b"/>
              <a:pathLst>
                <a:path w="3809" h="88264">
                  <a:moveTo>
                    <a:pt x="0" y="0"/>
                  </a:moveTo>
                  <a:lnTo>
                    <a:pt x="3340" y="87693"/>
                  </a:lnTo>
                </a:path>
              </a:pathLst>
            </a:custGeom>
            <a:ln w="895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687681" y="2803298"/>
              <a:ext cx="53975" cy="120650"/>
            </a:xfrm>
            <a:custGeom>
              <a:avLst/>
              <a:gdLst/>
              <a:ahLst/>
              <a:cxnLst/>
              <a:rect l="l" t="t" r="r" b="b"/>
              <a:pathLst>
                <a:path w="53975" h="120650">
                  <a:moveTo>
                    <a:pt x="30238" y="0"/>
                  </a:moveTo>
                  <a:lnTo>
                    <a:pt x="0" y="114173"/>
                  </a:lnTo>
                  <a:lnTo>
                    <a:pt x="23469" y="120396"/>
                  </a:lnTo>
                  <a:lnTo>
                    <a:pt x="53721" y="6223"/>
                  </a:lnTo>
                  <a:lnTo>
                    <a:pt x="302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849206" y="2677920"/>
              <a:ext cx="40640" cy="3810"/>
            </a:xfrm>
            <a:custGeom>
              <a:avLst/>
              <a:gdLst/>
              <a:ahLst/>
              <a:cxnLst/>
              <a:rect l="l" t="t" r="r" b="b"/>
              <a:pathLst>
                <a:path w="40639" h="3810">
                  <a:moveTo>
                    <a:pt x="0" y="3276"/>
                  </a:moveTo>
                  <a:lnTo>
                    <a:pt x="40347" y="0"/>
                  </a:lnTo>
                </a:path>
              </a:pathLst>
            </a:custGeom>
            <a:ln w="895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632354" y="1079663"/>
              <a:ext cx="379730" cy="231140"/>
            </a:xfrm>
            <a:custGeom>
              <a:avLst/>
              <a:gdLst/>
              <a:ahLst/>
              <a:cxnLst/>
              <a:rect l="l" t="t" r="r" b="b"/>
              <a:pathLst>
                <a:path w="379729" h="231140">
                  <a:moveTo>
                    <a:pt x="371424" y="0"/>
                  </a:moveTo>
                  <a:lnTo>
                    <a:pt x="23672" y="15506"/>
                  </a:lnTo>
                  <a:lnTo>
                    <a:pt x="0" y="41376"/>
                  </a:lnTo>
                  <a:lnTo>
                    <a:pt x="8432" y="230720"/>
                  </a:lnTo>
                  <a:lnTo>
                    <a:pt x="341350" y="215887"/>
                  </a:lnTo>
                  <a:lnTo>
                    <a:pt x="376778" y="190059"/>
                  </a:lnTo>
                  <a:lnTo>
                    <a:pt x="379209" y="174497"/>
                  </a:lnTo>
                  <a:lnTo>
                    <a:pt x="3714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65278" y="1116430"/>
              <a:ext cx="186740" cy="13582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344739" y="1129728"/>
              <a:ext cx="551681" cy="219454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7373836" y="1149095"/>
              <a:ext cx="481965" cy="165100"/>
            </a:xfrm>
            <a:custGeom>
              <a:avLst/>
              <a:gdLst/>
              <a:ahLst/>
              <a:cxnLst/>
              <a:rect l="l" t="t" r="r" b="b"/>
              <a:pathLst>
                <a:path w="481965" h="165100">
                  <a:moveTo>
                    <a:pt x="481457" y="112496"/>
                  </a:moveTo>
                  <a:lnTo>
                    <a:pt x="478180" y="38989"/>
                  </a:lnTo>
                  <a:lnTo>
                    <a:pt x="371081" y="43764"/>
                  </a:lnTo>
                  <a:lnTo>
                    <a:pt x="369798" y="15087"/>
                  </a:lnTo>
                  <a:lnTo>
                    <a:pt x="207111" y="22352"/>
                  </a:lnTo>
                  <a:lnTo>
                    <a:pt x="206121" y="0"/>
                  </a:lnTo>
                  <a:lnTo>
                    <a:pt x="193890" y="546"/>
                  </a:lnTo>
                  <a:lnTo>
                    <a:pt x="194881" y="22885"/>
                  </a:lnTo>
                  <a:lnTo>
                    <a:pt x="0" y="31572"/>
                  </a:lnTo>
                  <a:lnTo>
                    <a:pt x="5588" y="157137"/>
                  </a:lnTo>
                  <a:lnTo>
                    <a:pt x="199148" y="148513"/>
                  </a:lnTo>
                  <a:lnTo>
                    <a:pt x="199859" y="164515"/>
                  </a:lnTo>
                  <a:lnTo>
                    <a:pt x="443826" y="153644"/>
                  </a:lnTo>
                  <a:lnTo>
                    <a:pt x="459028" y="149872"/>
                  </a:lnTo>
                  <a:lnTo>
                    <a:pt x="471170" y="140868"/>
                  </a:lnTo>
                  <a:lnTo>
                    <a:pt x="479044" y="127965"/>
                  </a:lnTo>
                  <a:lnTo>
                    <a:pt x="481457" y="11249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567735" y="1149088"/>
              <a:ext cx="13970" cy="31750"/>
            </a:xfrm>
            <a:custGeom>
              <a:avLst/>
              <a:gdLst/>
              <a:ahLst/>
              <a:cxnLst/>
              <a:rect l="l" t="t" r="r" b="b"/>
              <a:pathLst>
                <a:path w="13970" h="31750">
                  <a:moveTo>
                    <a:pt x="12230" y="0"/>
                  </a:moveTo>
                  <a:lnTo>
                    <a:pt x="13614" y="30949"/>
                  </a:lnTo>
                  <a:lnTo>
                    <a:pt x="1384" y="31496"/>
                  </a:lnTo>
                  <a:lnTo>
                    <a:pt x="0" y="546"/>
                  </a:lnTo>
                  <a:lnTo>
                    <a:pt x="12230" y="0"/>
                  </a:lnTo>
                  <a:close/>
                </a:path>
              </a:pathLst>
            </a:custGeom>
            <a:ln w="3175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611254" y="1146484"/>
              <a:ext cx="13970" cy="33020"/>
            </a:xfrm>
            <a:custGeom>
              <a:avLst/>
              <a:gdLst/>
              <a:ahLst/>
              <a:cxnLst/>
              <a:rect l="l" t="t" r="r" b="b"/>
              <a:pathLst>
                <a:path w="13970" h="33019">
                  <a:moveTo>
                    <a:pt x="12230" y="0"/>
                  </a:moveTo>
                  <a:lnTo>
                    <a:pt x="0" y="546"/>
                  </a:lnTo>
                  <a:lnTo>
                    <a:pt x="1435" y="32638"/>
                  </a:lnTo>
                  <a:lnTo>
                    <a:pt x="13665" y="32105"/>
                  </a:lnTo>
                  <a:lnTo>
                    <a:pt x="122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611254" y="1146484"/>
              <a:ext cx="13970" cy="33020"/>
            </a:xfrm>
            <a:custGeom>
              <a:avLst/>
              <a:gdLst/>
              <a:ahLst/>
              <a:cxnLst/>
              <a:rect l="l" t="t" r="r" b="b"/>
              <a:pathLst>
                <a:path w="13970" h="33019">
                  <a:moveTo>
                    <a:pt x="12230" y="0"/>
                  </a:moveTo>
                  <a:lnTo>
                    <a:pt x="13665" y="32105"/>
                  </a:lnTo>
                  <a:lnTo>
                    <a:pt x="1435" y="32638"/>
                  </a:lnTo>
                  <a:lnTo>
                    <a:pt x="0" y="546"/>
                  </a:lnTo>
                  <a:lnTo>
                    <a:pt x="12230" y="0"/>
                  </a:lnTo>
                  <a:close/>
                </a:path>
              </a:pathLst>
            </a:custGeom>
            <a:ln w="3175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140339" y="2829186"/>
              <a:ext cx="466725" cy="419734"/>
            </a:xfrm>
            <a:custGeom>
              <a:avLst/>
              <a:gdLst/>
              <a:ahLst/>
              <a:cxnLst/>
              <a:rect l="l" t="t" r="r" b="b"/>
              <a:pathLst>
                <a:path w="466725" h="419735">
                  <a:moveTo>
                    <a:pt x="174133" y="277368"/>
                  </a:moveTo>
                  <a:lnTo>
                    <a:pt x="139306" y="277368"/>
                  </a:lnTo>
                  <a:lnTo>
                    <a:pt x="218503" y="323329"/>
                  </a:lnTo>
                  <a:lnTo>
                    <a:pt x="207568" y="342163"/>
                  </a:lnTo>
                  <a:lnTo>
                    <a:pt x="340982" y="419582"/>
                  </a:lnTo>
                  <a:lnTo>
                    <a:pt x="368872" y="370611"/>
                  </a:lnTo>
                  <a:lnTo>
                    <a:pt x="335457" y="370611"/>
                  </a:lnTo>
                  <a:lnTo>
                    <a:pt x="174133" y="277368"/>
                  </a:lnTo>
                  <a:close/>
                </a:path>
                <a:path w="466725" h="419735">
                  <a:moveTo>
                    <a:pt x="191206" y="40017"/>
                  </a:moveTo>
                  <a:lnTo>
                    <a:pt x="126784" y="40017"/>
                  </a:lnTo>
                  <a:lnTo>
                    <a:pt x="426427" y="213207"/>
                  </a:lnTo>
                  <a:lnTo>
                    <a:pt x="335457" y="370611"/>
                  </a:lnTo>
                  <a:lnTo>
                    <a:pt x="368872" y="370611"/>
                  </a:lnTo>
                  <a:lnTo>
                    <a:pt x="389356" y="334645"/>
                  </a:lnTo>
                  <a:lnTo>
                    <a:pt x="379641" y="329107"/>
                  </a:lnTo>
                  <a:lnTo>
                    <a:pt x="404799" y="284924"/>
                  </a:lnTo>
                  <a:lnTo>
                    <a:pt x="417682" y="284924"/>
                  </a:lnTo>
                  <a:lnTo>
                    <a:pt x="466267" y="199644"/>
                  </a:lnTo>
                  <a:lnTo>
                    <a:pt x="357767" y="136677"/>
                  </a:lnTo>
                  <a:lnTo>
                    <a:pt x="329095" y="136677"/>
                  </a:lnTo>
                  <a:lnTo>
                    <a:pt x="246392" y="88684"/>
                  </a:lnTo>
                  <a:lnTo>
                    <a:pt x="253618" y="76238"/>
                  </a:lnTo>
                  <a:lnTo>
                    <a:pt x="191206" y="40017"/>
                  </a:lnTo>
                  <a:close/>
                </a:path>
                <a:path w="466725" h="419735">
                  <a:moveTo>
                    <a:pt x="37210" y="149288"/>
                  </a:moveTo>
                  <a:lnTo>
                    <a:pt x="3555" y="208381"/>
                  </a:lnTo>
                  <a:lnTo>
                    <a:pt x="6680" y="210185"/>
                  </a:lnTo>
                  <a:lnTo>
                    <a:pt x="0" y="221703"/>
                  </a:lnTo>
                  <a:lnTo>
                    <a:pt x="128371" y="296202"/>
                  </a:lnTo>
                  <a:lnTo>
                    <a:pt x="139306" y="277368"/>
                  </a:lnTo>
                  <a:lnTo>
                    <a:pt x="174133" y="277368"/>
                  </a:lnTo>
                  <a:lnTo>
                    <a:pt x="35813" y="197421"/>
                  </a:lnTo>
                  <a:lnTo>
                    <a:pt x="60828" y="154139"/>
                  </a:lnTo>
                  <a:lnTo>
                    <a:pt x="45732" y="154139"/>
                  </a:lnTo>
                  <a:lnTo>
                    <a:pt x="37210" y="149288"/>
                  </a:lnTo>
                  <a:close/>
                </a:path>
                <a:path w="466725" h="419735">
                  <a:moveTo>
                    <a:pt x="417682" y="284924"/>
                  </a:moveTo>
                  <a:lnTo>
                    <a:pt x="404799" y="284924"/>
                  </a:lnTo>
                  <a:lnTo>
                    <a:pt x="414527" y="290461"/>
                  </a:lnTo>
                  <a:lnTo>
                    <a:pt x="417682" y="284924"/>
                  </a:lnTo>
                  <a:close/>
                </a:path>
                <a:path w="466725" h="419735">
                  <a:moveTo>
                    <a:pt x="122250" y="0"/>
                  </a:moveTo>
                  <a:lnTo>
                    <a:pt x="70154" y="91452"/>
                  </a:lnTo>
                  <a:lnTo>
                    <a:pt x="78676" y="96304"/>
                  </a:lnTo>
                  <a:lnTo>
                    <a:pt x="45732" y="154139"/>
                  </a:lnTo>
                  <a:lnTo>
                    <a:pt x="60828" y="154139"/>
                  </a:lnTo>
                  <a:lnTo>
                    <a:pt x="126784" y="40017"/>
                  </a:lnTo>
                  <a:lnTo>
                    <a:pt x="191206" y="40017"/>
                  </a:lnTo>
                  <a:lnTo>
                    <a:pt x="122250" y="0"/>
                  </a:lnTo>
                  <a:close/>
                </a:path>
                <a:path w="466725" h="419735">
                  <a:moveTo>
                    <a:pt x="336321" y="124231"/>
                  </a:moveTo>
                  <a:lnTo>
                    <a:pt x="329095" y="136677"/>
                  </a:lnTo>
                  <a:lnTo>
                    <a:pt x="357767" y="136677"/>
                  </a:lnTo>
                  <a:lnTo>
                    <a:pt x="336321" y="12423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283171" y="1471423"/>
              <a:ext cx="313055" cy="360680"/>
            </a:xfrm>
            <a:custGeom>
              <a:avLst/>
              <a:gdLst/>
              <a:ahLst/>
              <a:cxnLst/>
              <a:rect l="l" t="t" r="r" b="b"/>
              <a:pathLst>
                <a:path w="313055" h="360680">
                  <a:moveTo>
                    <a:pt x="118186" y="360324"/>
                  </a:moveTo>
                  <a:lnTo>
                    <a:pt x="0" y="82677"/>
                  </a:lnTo>
                  <a:lnTo>
                    <a:pt x="194233" y="0"/>
                  </a:lnTo>
                  <a:lnTo>
                    <a:pt x="312432" y="277634"/>
                  </a:lnTo>
                  <a:lnTo>
                    <a:pt x="118186" y="360324"/>
                  </a:lnTo>
                  <a:close/>
                </a:path>
              </a:pathLst>
            </a:custGeom>
            <a:ln w="447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22190" y="1563894"/>
              <a:ext cx="194945" cy="81915"/>
            </a:xfrm>
            <a:custGeom>
              <a:avLst/>
              <a:gdLst/>
              <a:ahLst/>
              <a:cxnLst/>
              <a:rect l="l" t="t" r="r" b="b"/>
              <a:pathLst>
                <a:path w="194944" h="81914">
                  <a:moveTo>
                    <a:pt x="0" y="81876"/>
                  </a:moveTo>
                  <a:lnTo>
                    <a:pt x="194576" y="0"/>
                  </a:lnTo>
                </a:path>
              </a:pathLst>
            </a:custGeom>
            <a:ln w="447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361396" y="1655994"/>
              <a:ext cx="194945" cy="81915"/>
            </a:xfrm>
            <a:custGeom>
              <a:avLst/>
              <a:gdLst/>
              <a:ahLst/>
              <a:cxnLst/>
              <a:rect l="l" t="t" r="r" b="b"/>
              <a:pathLst>
                <a:path w="194944" h="81914">
                  <a:moveTo>
                    <a:pt x="0" y="81876"/>
                  </a:moveTo>
                  <a:lnTo>
                    <a:pt x="194576" y="0"/>
                  </a:lnTo>
                </a:path>
              </a:pathLst>
            </a:custGeom>
            <a:ln w="447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388839" y="1509120"/>
              <a:ext cx="106680" cy="283210"/>
            </a:xfrm>
            <a:custGeom>
              <a:avLst/>
              <a:gdLst/>
              <a:ahLst/>
              <a:cxnLst/>
              <a:rect l="l" t="t" r="r" b="b"/>
              <a:pathLst>
                <a:path w="106680" h="283210">
                  <a:moveTo>
                    <a:pt x="0" y="0"/>
                  </a:moveTo>
                  <a:lnTo>
                    <a:pt x="106400" y="282663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26156" y="1645765"/>
              <a:ext cx="99222" cy="17965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92295" y="1571682"/>
              <a:ext cx="99222" cy="179655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8029264" y="1263796"/>
              <a:ext cx="1090930" cy="850265"/>
            </a:xfrm>
            <a:custGeom>
              <a:avLst/>
              <a:gdLst/>
              <a:ahLst/>
              <a:cxnLst/>
              <a:rect l="l" t="t" r="r" b="b"/>
              <a:pathLst>
                <a:path w="1090929" h="850264">
                  <a:moveTo>
                    <a:pt x="131432" y="0"/>
                  </a:moveTo>
                  <a:lnTo>
                    <a:pt x="30759" y="173367"/>
                  </a:lnTo>
                  <a:lnTo>
                    <a:pt x="5600" y="483768"/>
                  </a:lnTo>
                  <a:lnTo>
                    <a:pt x="0" y="657136"/>
                  </a:lnTo>
                  <a:lnTo>
                    <a:pt x="439026" y="643153"/>
                  </a:lnTo>
                  <a:lnTo>
                    <a:pt x="444627" y="673912"/>
                  </a:lnTo>
                  <a:lnTo>
                    <a:pt x="581634" y="671118"/>
                  </a:lnTo>
                  <a:lnTo>
                    <a:pt x="620788" y="657136"/>
                  </a:lnTo>
                  <a:lnTo>
                    <a:pt x="813206" y="715556"/>
                  </a:lnTo>
                  <a:lnTo>
                    <a:pt x="1031849" y="850087"/>
                  </a:lnTo>
                  <a:lnTo>
                    <a:pt x="1090574" y="721448"/>
                  </a:lnTo>
                  <a:lnTo>
                    <a:pt x="1080785" y="689641"/>
                  </a:lnTo>
                  <a:lnTo>
                    <a:pt x="1054214" y="609600"/>
                  </a:lnTo>
                  <a:lnTo>
                    <a:pt x="1040804" y="572331"/>
                  </a:lnTo>
                  <a:lnTo>
                    <a:pt x="1001090" y="539686"/>
                  </a:lnTo>
                  <a:lnTo>
                    <a:pt x="939571" y="522909"/>
                  </a:lnTo>
                  <a:lnTo>
                    <a:pt x="930133" y="456498"/>
                  </a:lnTo>
                  <a:lnTo>
                    <a:pt x="918731" y="408874"/>
                  </a:lnTo>
                  <a:lnTo>
                    <a:pt x="906018" y="369112"/>
                  </a:lnTo>
                  <a:lnTo>
                    <a:pt x="896264" y="342036"/>
                  </a:lnTo>
                  <a:lnTo>
                    <a:pt x="890903" y="309805"/>
                  </a:lnTo>
                  <a:lnTo>
                    <a:pt x="888035" y="251535"/>
                  </a:lnTo>
                  <a:lnTo>
                    <a:pt x="885761" y="146342"/>
                  </a:lnTo>
                  <a:lnTo>
                    <a:pt x="419455" y="86690"/>
                  </a:lnTo>
                  <a:lnTo>
                    <a:pt x="422249" y="55930"/>
                  </a:lnTo>
                  <a:lnTo>
                    <a:pt x="257263" y="2794"/>
                  </a:lnTo>
                  <a:lnTo>
                    <a:pt x="1314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8473884" y="1884579"/>
              <a:ext cx="19685" cy="112395"/>
            </a:xfrm>
            <a:custGeom>
              <a:avLst/>
              <a:gdLst/>
              <a:ahLst/>
              <a:cxnLst/>
              <a:rect l="l" t="t" r="r" b="b"/>
              <a:pathLst>
                <a:path w="19684" h="112394">
                  <a:moveTo>
                    <a:pt x="0" y="0"/>
                  </a:moveTo>
                  <a:lnTo>
                    <a:pt x="1746" y="35784"/>
                  </a:lnTo>
                  <a:lnTo>
                    <a:pt x="3494" y="55576"/>
                  </a:lnTo>
                  <a:lnTo>
                    <a:pt x="6291" y="66456"/>
                  </a:lnTo>
                  <a:lnTo>
                    <a:pt x="11188" y="75501"/>
                  </a:lnTo>
                  <a:lnTo>
                    <a:pt x="16034" y="87079"/>
                  </a:lnTo>
                  <a:lnTo>
                    <a:pt x="18522" y="98918"/>
                  </a:lnTo>
                  <a:lnTo>
                    <a:pt x="19439" y="108135"/>
                  </a:lnTo>
                  <a:lnTo>
                    <a:pt x="19570" y="111848"/>
                  </a:lnTo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502544" y="1810799"/>
              <a:ext cx="1865630" cy="1938655"/>
            </a:xfrm>
            <a:custGeom>
              <a:avLst/>
              <a:gdLst/>
              <a:ahLst/>
              <a:cxnLst/>
              <a:rect l="l" t="t" r="r" b="b"/>
              <a:pathLst>
                <a:path w="1865629" h="1938654">
                  <a:moveTo>
                    <a:pt x="0" y="1938037"/>
                  </a:moveTo>
                  <a:lnTo>
                    <a:pt x="1445653" y="559706"/>
                  </a:lnTo>
                  <a:lnTo>
                    <a:pt x="1534779" y="474752"/>
                  </a:lnTo>
                  <a:lnTo>
                    <a:pt x="1580253" y="422805"/>
                  </a:lnTo>
                  <a:lnTo>
                    <a:pt x="1596263" y="382600"/>
                  </a:lnTo>
                  <a:lnTo>
                    <a:pt x="1596999" y="332871"/>
                  </a:lnTo>
                  <a:lnTo>
                    <a:pt x="1598439" y="294722"/>
                  </a:lnTo>
                  <a:lnTo>
                    <a:pt x="1605466" y="252216"/>
                  </a:lnTo>
                  <a:lnTo>
                    <a:pt x="1618397" y="207683"/>
                  </a:lnTo>
                  <a:lnTo>
                    <a:pt x="1637551" y="163454"/>
                  </a:lnTo>
                  <a:lnTo>
                    <a:pt x="1663248" y="121862"/>
                  </a:lnTo>
                  <a:lnTo>
                    <a:pt x="1695806" y="85237"/>
                  </a:lnTo>
                  <a:lnTo>
                    <a:pt x="1735543" y="55910"/>
                  </a:lnTo>
                  <a:lnTo>
                    <a:pt x="1775495" y="36126"/>
                  </a:lnTo>
                  <a:lnTo>
                    <a:pt x="1820261" y="17759"/>
                  </a:lnTo>
                  <a:lnTo>
                    <a:pt x="1865456" y="0"/>
                  </a:lnTo>
                </a:path>
              </a:pathLst>
            </a:custGeom>
            <a:ln w="55956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030956" y="1811392"/>
              <a:ext cx="337185" cy="495934"/>
            </a:xfrm>
            <a:custGeom>
              <a:avLst/>
              <a:gdLst/>
              <a:ahLst/>
              <a:cxnLst/>
              <a:rect l="l" t="t" r="r" b="b"/>
              <a:pathLst>
                <a:path w="337184" h="495935">
                  <a:moveTo>
                    <a:pt x="0" y="469091"/>
                  </a:moveTo>
                  <a:lnTo>
                    <a:pt x="65025" y="448749"/>
                  </a:lnTo>
                  <a:lnTo>
                    <a:pt x="101292" y="439461"/>
                  </a:lnTo>
                  <a:lnTo>
                    <a:pt x="121933" y="438972"/>
                  </a:lnTo>
                  <a:lnTo>
                    <a:pt x="140081" y="445025"/>
                  </a:lnTo>
                  <a:lnTo>
                    <a:pt x="168256" y="454864"/>
                  </a:lnTo>
                  <a:lnTo>
                    <a:pt x="214294" y="468590"/>
                  </a:lnTo>
                  <a:lnTo>
                    <a:pt x="271534" y="483087"/>
                  </a:lnTo>
                  <a:lnTo>
                    <a:pt x="333315" y="495240"/>
                  </a:lnTo>
                  <a:lnTo>
                    <a:pt x="337043" y="495658"/>
                  </a:lnTo>
                </a:path>
                <a:path w="337184" h="495935">
                  <a:moveTo>
                    <a:pt x="337043" y="0"/>
                  </a:moveTo>
                  <a:lnTo>
                    <a:pt x="334060" y="601"/>
                  </a:lnTo>
                </a:path>
              </a:pathLst>
            </a:custGeom>
            <a:ln w="50355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97497" y="783957"/>
              <a:ext cx="10092880" cy="3503125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8639548" y="4218452"/>
              <a:ext cx="1407160" cy="1859914"/>
            </a:xfrm>
            <a:custGeom>
              <a:avLst/>
              <a:gdLst/>
              <a:ahLst/>
              <a:cxnLst/>
              <a:rect l="l" t="t" r="r" b="b"/>
              <a:pathLst>
                <a:path w="1407159" h="1859914">
                  <a:moveTo>
                    <a:pt x="0" y="1859508"/>
                  </a:moveTo>
                  <a:lnTo>
                    <a:pt x="258521" y="1654378"/>
                  </a:lnTo>
                  <a:lnTo>
                    <a:pt x="1056373" y="1008443"/>
                  </a:lnTo>
                  <a:lnTo>
                    <a:pt x="1130745" y="951496"/>
                  </a:lnTo>
                  <a:lnTo>
                    <a:pt x="1178004" y="909296"/>
                  </a:lnTo>
                  <a:lnTo>
                    <a:pt x="1218372" y="860944"/>
                  </a:lnTo>
                  <a:lnTo>
                    <a:pt x="1272070" y="785545"/>
                  </a:lnTo>
                  <a:lnTo>
                    <a:pt x="1305883" y="729331"/>
                  </a:lnTo>
                  <a:lnTo>
                    <a:pt x="1331430" y="672198"/>
                  </a:lnTo>
                  <a:lnTo>
                    <a:pt x="1349919" y="617046"/>
                  </a:lnTo>
                  <a:lnTo>
                    <a:pt x="1362560" y="566776"/>
                  </a:lnTo>
                  <a:lnTo>
                    <a:pt x="1370563" y="524287"/>
                  </a:lnTo>
                  <a:lnTo>
                    <a:pt x="1377492" y="474256"/>
                  </a:lnTo>
                  <a:lnTo>
                    <a:pt x="1383666" y="389845"/>
                  </a:lnTo>
                  <a:lnTo>
                    <a:pt x="1393496" y="227965"/>
                  </a:lnTo>
                  <a:lnTo>
                    <a:pt x="1402604" y="70666"/>
                  </a:lnTo>
                  <a:lnTo>
                    <a:pt x="1406613" y="0"/>
                  </a:lnTo>
                </a:path>
              </a:pathLst>
            </a:custGeom>
            <a:ln w="50355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9246623" y="5245603"/>
              <a:ext cx="74295" cy="74295"/>
            </a:xfrm>
            <a:custGeom>
              <a:avLst/>
              <a:gdLst/>
              <a:ahLst/>
              <a:cxnLst/>
              <a:rect l="l" t="t" r="r" b="b"/>
              <a:pathLst>
                <a:path w="74295" h="74295">
                  <a:moveTo>
                    <a:pt x="50933" y="2692"/>
                  </a:moveTo>
                  <a:lnTo>
                    <a:pt x="63234" y="10784"/>
                  </a:lnTo>
                  <a:lnTo>
                    <a:pt x="71198" y="22557"/>
                  </a:lnTo>
                  <a:lnTo>
                    <a:pt x="74163" y="36460"/>
                  </a:lnTo>
                  <a:lnTo>
                    <a:pt x="71469" y="50939"/>
                  </a:lnTo>
                  <a:lnTo>
                    <a:pt x="63377" y="63240"/>
                  </a:lnTo>
                  <a:lnTo>
                    <a:pt x="51603" y="71203"/>
                  </a:lnTo>
                  <a:lnTo>
                    <a:pt x="37701" y="74168"/>
                  </a:lnTo>
                  <a:lnTo>
                    <a:pt x="23222" y="71475"/>
                  </a:lnTo>
                  <a:lnTo>
                    <a:pt x="10928" y="63382"/>
                  </a:lnTo>
                  <a:lnTo>
                    <a:pt x="2967" y="51609"/>
                  </a:lnTo>
                  <a:lnTo>
                    <a:pt x="0" y="37706"/>
                  </a:lnTo>
                  <a:lnTo>
                    <a:pt x="2686" y="23227"/>
                  </a:lnTo>
                  <a:lnTo>
                    <a:pt x="10784" y="10932"/>
                  </a:lnTo>
                  <a:lnTo>
                    <a:pt x="22557" y="2968"/>
                  </a:lnTo>
                  <a:lnTo>
                    <a:pt x="36456" y="0"/>
                  </a:lnTo>
                  <a:lnTo>
                    <a:pt x="50933" y="2692"/>
                  </a:lnTo>
                  <a:close/>
                </a:path>
              </a:pathLst>
            </a:custGeom>
            <a:ln w="2797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221967" y="4141855"/>
              <a:ext cx="102141" cy="102148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9310729" y="5308069"/>
              <a:ext cx="121920" cy="132715"/>
            </a:xfrm>
            <a:custGeom>
              <a:avLst/>
              <a:gdLst/>
              <a:ahLst/>
              <a:cxnLst/>
              <a:rect l="l" t="t" r="r" b="b"/>
              <a:pathLst>
                <a:path w="121920" h="132714">
                  <a:moveTo>
                    <a:pt x="0" y="0"/>
                  </a:moveTo>
                  <a:lnTo>
                    <a:pt x="121386" y="132397"/>
                  </a:lnTo>
                </a:path>
              </a:pathLst>
            </a:custGeom>
            <a:ln w="2797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690579" y="3636959"/>
              <a:ext cx="672465" cy="837565"/>
            </a:xfrm>
            <a:custGeom>
              <a:avLst/>
              <a:gdLst/>
              <a:ahLst/>
              <a:cxnLst/>
              <a:rect l="l" t="t" r="r" b="b"/>
              <a:pathLst>
                <a:path w="672465" h="837564">
                  <a:moveTo>
                    <a:pt x="672426" y="0"/>
                  </a:moveTo>
                  <a:lnTo>
                    <a:pt x="0" y="837234"/>
                  </a:lnTo>
                </a:path>
              </a:pathLst>
            </a:custGeom>
            <a:ln w="2797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454818" y="1589123"/>
              <a:ext cx="201650" cy="98391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7006882" y="2229901"/>
              <a:ext cx="86360" cy="186690"/>
            </a:xfrm>
            <a:custGeom>
              <a:avLst/>
              <a:gdLst/>
              <a:ahLst/>
              <a:cxnLst/>
              <a:rect l="l" t="t" r="r" b="b"/>
              <a:pathLst>
                <a:path w="86359" h="186689">
                  <a:moveTo>
                    <a:pt x="0" y="0"/>
                  </a:moveTo>
                  <a:lnTo>
                    <a:pt x="81800" y="64135"/>
                  </a:lnTo>
                  <a:lnTo>
                    <a:pt x="85902" y="186563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624938" y="2408175"/>
              <a:ext cx="19050" cy="50800"/>
            </a:xfrm>
            <a:custGeom>
              <a:avLst/>
              <a:gdLst/>
              <a:ahLst/>
              <a:cxnLst/>
              <a:rect l="l" t="t" r="r" b="b"/>
              <a:pathLst>
                <a:path w="19050" h="50800">
                  <a:moveTo>
                    <a:pt x="0" y="0"/>
                  </a:moveTo>
                  <a:lnTo>
                    <a:pt x="18745" y="50419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357947" y="2437936"/>
              <a:ext cx="341630" cy="172085"/>
            </a:xfrm>
            <a:custGeom>
              <a:avLst/>
              <a:gdLst/>
              <a:ahLst/>
              <a:cxnLst/>
              <a:rect l="l" t="t" r="r" b="b"/>
              <a:pathLst>
                <a:path w="341629" h="172085">
                  <a:moveTo>
                    <a:pt x="277279" y="0"/>
                  </a:moveTo>
                  <a:lnTo>
                    <a:pt x="268501" y="1589"/>
                  </a:lnTo>
                  <a:lnTo>
                    <a:pt x="139215" y="53799"/>
                  </a:lnTo>
                  <a:lnTo>
                    <a:pt x="13967" y="102364"/>
                  </a:lnTo>
                  <a:lnTo>
                    <a:pt x="6760" y="106933"/>
                  </a:lnTo>
                  <a:lnTo>
                    <a:pt x="1974" y="113652"/>
                  </a:lnTo>
                  <a:lnTo>
                    <a:pt x="0" y="121664"/>
                  </a:lnTo>
                  <a:lnTo>
                    <a:pt x="1229" y="130113"/>
                  </a:lnTo>
                  <a:lnTo>
                    <a:pt x="18982" y="167945"/>
                  </a:lnTo>
                  <a:lnTo>
                    <a:pt x="31862" y="171858"/>
                  </a:lnTo>
                  <a:lnTo>
                    <a:pt x="115758" y="170410"/>
                  </a:lnTo>
                  <a:lnTo>
                    <a:pt x="118552" y="169813"/>
                  </a:lnTo>
                  <a:lnTo>
                    <a:pt x="189265" y="139714"/>
                  </a:lnTo>
                  <a:lnTo>
                    <a:pt x="193672" y="139244"/>
                  </a:lnTo>
                  <a:lnTo>
                    <a:pt x="315465" y="162358"/>
                  </a:lnTo>
                  <a:lnTo>
                    <a:pt x="327171" y="161409"/>
                  </a:lnTo>
                  <a:lnTo>
                    <a:pt x="336233" y="155040"/>
                  </a:lnTo>
                  <a:lnTo>
                    <a:pt x="341090" y="145085"/>
                  </a:lnTo>
                  <a:lnTo>
                    <a:pt x="340180" y="133377"/>
                  </a:lnTo>
                  <a:lnTo>
                    <a:pt x="297342" y="14492"/>
                  </a:lnTo>
                  <a:lnTo>
                    <a:pt x="292679" y="6888"/>
                  </a:lnTo>
                  <a:lnTo>
                    <a:pt x="285665" y="1911"/>
                  </a:lnTo>
                  <a:lnTo>
                    <a:pt x="277279" y="0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183859" y="1966057"/>
              <a:ext cx="99695" cy="1270"/>
            </a:xfrm>
            <a:custGeom>
              <a:avLst/>
              <a:gdLst/>
              <a:ahLst/>
              <a:cxnLst/>
              <a:rect l="l" t="t" r="r" b="b"/>
              <a:pathLst>
                <a:path w="99695" h="1269">
                  <a:moveTo>
                    <a:pt x="99656" y="0"/>
                  </a:moveTo>
                  <a:lnTo>
                    <a:pt x="0" y="1041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867403" y="2580372"/>
              <a:ext cx="241858" cy="125310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849037" y="2328390"/>
              <a:ext cx="118300" cy="180390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46597" y="2688498"/>
              <a:ext cx="231114" cy="108953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3854259" y="2359469"/>
              <a:ext cx="1203325" cy="575945"/>
            </a:xfrm>
            <a:custGeom>
              <a:avLst/>
              <a:gdLst/>
              <a:ahLst/>
              <a:cxnLst/>
              <a:rect l="l" t="t" r="r" b="b"/>
              <a:pathLst>
                <a:path w="1203325" h="575944">
                  <a:moveTo>
                    <a:pt x="327533" y="109537"/>
                  </a:moveTo>
                  <a:lnTo>
                    <a:pt x="226949" y="109537"/>
                  </a:lnTo>
                  <a:lnTo>
                    <a:pt x="226949" y="73253"/>
                  </a:lnTo>
                  <a:lnTo>
                    <a:pt x="226949" y="59918"/>
                  </a:lnTo>
                  <a:lnTo>
                    <a:pt x="129590" y="59918"/>
                  </a:lnTo>
                  <a:lnTo>
                    <a:pt x="129590" y="73253"/>
                  </a:lnTo>
                  <a:lnTo>
                    <a:pt x="129590" y="125666"/>
                  </a:lnTo>
                  <a:lnTo>
                    <a:pt x="129590" y="172389"/>
                  </a:lnTo>
                  <a:lnTo>
                    <a:pt x="5613" y="179158"/>
                  </a:lnTo>
                  <a:lnTo>
                    <a:pt x="0" y="185407"/>
                  </a:lnTo>
                  <a:lnTo>
                    <a:pt x="4318" y="264566"/>
                  </a:lnTo>
                  <a:lnTo>
                    <a:pt x="10579" y="270179"/>
                  </a:lnTo>
                  <a:lnTo>
                    <a:pt x="296291" y="254584"/>
                  </a:lnTo>
                  <a:lnTo>
                    <a:pt x="301904" y="248323"/>
                  </a:lnTo>
                  <a:lnTo>
                    <a:pt x="300685" y="226110"/>
                  </a:lnTo>
                  <a:lnTo>
                    <a:pt x="327533" y="226110"/>
                  </a:lnTo>
                  <a:lnTo>
                    <a:pt x="327533" y="109537"/>
                  </a:lnTo>
                  <a:close/>
                </a:path>
                <a:path w="1203325" h="575944">
                  <a:moveTo>
                    <a:pt x="615226" y="562813"/>
                  </a:moveTo>
                  <a:lnTo>
                    <a:pt x="612584" y="514477"/>
                  </a:lnTo>
                  <a:lnTo>
                    <a:pt x="612190" y="507161"/>
                  </a:lnTo>
                  <a:lnTo>
                    <a:pt x="605929" y="501548"/>
                  </a:lnTo>
                  <a:lnTo>
                    <a:pt x="488200" y="507974"/>
                  </a:lnTo>
                  <a:lnTo>
                    <a:pt x="482600" y="514235"/>
                  </a:lnTo>
                  <a:lnTo>
                    <a:pt x="485635" y="569887"/>
                  </a:lnTo>
                  <a:lnTo>
                    <a:pt x="491896" y="575500"/>
                  </a:lnTo>
                  <a:lnTo>
                    <a:pt x="609612" y="569061"/>
                  </a:lnTo>
                  <a:lnTo>
                    <a:pt x="615226" y="562813"/>
                  </a:lnTo>
                  <a:close/>
                </a:path>
                <a:path w="1203325" h="575944">
                  <a:moveTo>
                    <a:pt x="1202817" y="61264"/>
                  </a:moveTo>
                  <a:lnTo>
                    <a:pt x="1200175" y="12928"/>
                  </a:lnTo>
                  <a:lnTo>
                    <a:pt x="1199781" y="5613"/>
                  </a:lnTo>
                  <a:lnTo>
                    <a:pt x="1193520" y="0"/>
                  </a:lnTo>
                  <a:lnTo>
                    <a:pt x="893927" y="16357"/>
                  </a:lnTo>
                  <a:lnTo>
                    <a:pt x="888314" y="22618"/>
                  </a:lnTo>
                  <a:lnTo>
                    <a:pt x="891349" y="78270"/>
                  </a:lnTo>
                  <a:lnTo>
                    <a:pt x="897610" y="83870"/>
                  </a:lnTo>
                  <a:lnTo>
                    <a:pt x="1197203" y="67513"/>
                  </a:lnTo>
                  <a:lnTo>
                    <a:pt x="1202817" y="61264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093402" y="2610878"/>
              <a:ext cx="94615" cy="19050"/>
            </a:xfrm>
            <a:custGeom>
              <a:avLst/>
              <a:gdLst/>
              <a:ahLst/>
              <a:cxnLst/>
              <a:rect l="l" t="t" r="r" b="b"/>
              <a:pathLst>
                <a:path w="94614" h="19050">
                  <a:moveTo>
                    <a:pt x="0" y="18567"/>
                  </a:moveTo>
                  <a:lnTo>
                    <a:pt x="94170" y="0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802325" y="2455692"/>
              <a:ext cx="80010" cy="10160"/>
            </a:xfrm>
            <a:custGeom>
              <a:avLst/>
              <a:gdLst/>
              <a:ahLst/>
              <a:cxnLst/>
              <a:rect l="l" t="t" r="r" b="b"/>
              <a:pathLst>
                <a:path w="80010" h="10160">
                  <a:moveTo>
                    <a:pt x="0" y="0"/>
                  </a:moveTo>
                  <a:lnTo>
                    <a:pt x="79781" y="9652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375725" y="2735882"/>
              <a:ext cx="462915" cy="53975"/>
            </a:xfrm>
            <a:custGeom>
              <a:avLst/>
              <a:gdLst/>
              <a:ahLst/>
              <a:cxnLst/>
              <a:rect l="l" t="t" r="r" b="b"/>
              <a:pathLst>
                <a:path w="462914" h="53975">
                  <a:moveTo>
                    <a:pt x="462330" y="0"/>
                  </a:moveTo>
                  <a:lnTo>
                    <a:pt x="214934" y="53428"/>
                  </a:lnTo>
                  <a:lnTo>
                    <a:pt x="0" y="32537"/>
                  </a:lnTo>
                </a:path>
              </a:pathLst>
            </a:custGeom>
            <a:ln w="2797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095778" y="1820783"/>
              <a:ext cx="35560" cy="43815"/>
            </a:xfrm>
            <a:custGeom>
              <a:avLst/>
              <a:gdLst/>
              <a:ahLst/>
              <a:cxnLst/>
              <a:rect l="l" t="t" r="r" b="b"/>
              <a:pathLst>
                <a:path w="35560" h="43814">
                  <a:moveTo>
                    <a:pt x="0" y="0"/>
                  </a:moveTo>
                  <a:lnTo>
                    <a:pt x="35496" y="43370"/>
                  </a:lnTo>
                </a:path>
              </a:pathLst>
            </a:custGeom>
            <a:ln w="29095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897562" y="1640463"/>
              <a:ext cx="324485" cy="268605"/>
            </a:xfrm>
            <a:custGeom>
              <a:avLst/>
              <a:gdLst/>
              <a:ahLst/>
              <a:cxnLst/>
              <a:rect l="l" t="t" r="r" b="b"/>
              <a:pathLst>
                <a:path w="324485" h="268605">
                  <a:moveTo>
                    <a:pt x="150144" y="0"/>
                  </a:moveTo>
                  <a:lnTo>
                    <a:pt x="102184" y="3475"/>
                  </a:lnTo>
                  <a:lnTo>
                    <a:pt x="45927" y="19454"/>
                  </a:lnTo>
                  <a:lnTo>
                    <a:pt x="6175" y="35254"/>
                  </a:lnTo>
                  <a:lnTo>
                    <a:pt x="0" y="246947"/>
                  </a:lnTo>
                  <a:lnTo>
                    <a:pt x="1553" y="255402"/>
                  </a:lnTo>
                  <a:lnTo>
                    <a:pt x="6129" y="262315"/>
                  </a:lnTo>
                  <a:lnTo>
                    <a:pt x="13003" y="266954"/>
                  </a:lnTo>
                  <a:lnTo>
                    <a:pt x="21450" y="268587"/>
                  </a:lnTo>
                  <a:lnTo>
                    <a:pt x="104851" y="267546"/>
                  </a:lnTo>
                  <a:lnTo>
                    <a:pt x="216979" y="184336"/>
                  </a:lnTo>
                  <a:lnTo>
                    <a:pt x="229920" y="174051"/>
                  </a:lnTo>
                  <a:lnTo>
                    <a:pt x="243678" y="164946"/>
                  </a:lnTo>
                  <a:lnTo>
                    <a:pt x="258173" y="157064"/>
                  </a:lnTo>
                  <a:lnTo>
                    <a:pt x="273329" y="150452"/>
                  </a:lnTo>
                  <a:lnTo>
                    <a:pt x="310591" y="136063"/>
                  </a:lnTo>
                  <a:lnTo>
                    <a:pt x="317903" y="131289"/>
                  </a:lnTo>
                  <a:lnTo>
                    <a:pt x="322479" y="124249"/>
                  </a:lnTo>
                  <a:lnTo>
                    <a:pt x="323916" y="115975"/>
                  </a:lnTo>
                  <a:lnTo>
                    <a:pt x="321805" y="107501"/>
                  </a:lnTo>
                  <a:lnTo>
                    <a:pt x="287995" y="62638"/>
                  </a:lnTo>
                  <a:lnTo>
                    <a:pt x="238744" y="29582"/>
                  </a:lnTo>
                  <a:lnTo>
                    <a:pt x="196694" y="10657"/>
                  </a:lnTo>
                  <a:lnTo>
                    <a:pt x="150144" y="0"/>
                  </a:lnTo>
                  <a:close/>
                </a:path>
              </a:pathLst>
            </a:custGeom>
            <a:solidFill>
              <a:srgbClr val="C1D8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4268739" y="2918039"/>
              <a:ext cx="187960" cy="8890"/>
            </a:xfrm>
            <a:custGeom>
              <a:avLst/>
              <a:gdLst/>
              <a:ahLst/>
              <a:cxnLst/>
              <a:rect l="l" t="t" r="r" b="b"/>
              <a:pathLst>
                <a:path w="187960" h="8889">
                  <a:moveTo>
                    <a:pt x="0" y="8280"/>
                  </a:moveTo>
                  <a:lnTo>
                    <a:pt x="187426" y="0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750905" y="2569656"/>
              <a:ext cx="391795" cy="0"/>
            </a:xfrm>
            <a:custGeom>
              <a:avLst/>
              <a:gdLst/>
              <a:ahLst/>
              <a:cxnLst/>
              <a:rect l="l" t="t" r="r" b="b"/>
              <a:pathLst>
                <a:path w="391795">
                  <a:moveTo>
                    <a:pt x="0" y="0"/>
                  </a:moveTo>
                  <a:lnTo>
                    <a:pt x="391375" y="0"/>
                  </a:lnTo>
                </a:path>
              </a:pathLst>
            </a:custGeom>
            <a:ln w="887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750894" y="2585376"/>
              <a:ext cx="391795" cy="43180"/>
            </a:xfrm>
            <a:custGeom>
              <a:avLst/>
              <a:gdLst/>
              <a:ahLst/>
              <a:cxnLst/>
              <a:rect l="l" t="t" r="r" b="b"/>
              <a:pathLst>
                <a:path w="391795" h="43180">
                  <a:moveTo>
                    <a:pt x="391375" y="0"/>
                  </a:moveTo>
                  <a:lnTo>
                    <a:pt x="0" y="0"/>
                  </a:lnTo>
                  <a:lnTo>
                    <a:pt x="0" y="2806"/>
                  </a:lnTo>
                  <a:lnTo>
                    <a:pt x="0" y="8864"/>
                  </a:lnTo>
                  <a:lnTo>
                    <a:pt x="0" y="43103"/>
                  </a:lnTo>
                  <a:lnTo>
                    <a:pt x="391375" y="43103"/>
                  </a:lnTo>
                  <a:lnTo>
                    <a:pt x="391375" y="8864"/>
                  </a:lnTo>
                  <a:lnTo>
                    <a:pt x="391375" y="2806"/>
                  </a:lnTo>
                  <a:lnTo>
                    <a:pt x="391375" y="0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599567" y="2503649"/>
              <a:ext cx="635" cy="78105"/>
            </a:xfrm>
            <a:custGeom>
              <a:avLst/>
              <a:gdLst/>
              <a:ahLst/>
              <a:cxnLst/>
              <a:rect l="l" t="t" r="r" b="b"/>
              <a:pathLst>
                <a:path w="635" h="78105">
                  <a:moveTo>
                    <a:pt x="177" y="0"/>
                  </a:moveTo>
                  <a:lnTo>
                    <a:pt x="0" y="78028"/>
                  </a:lnTo>
                </a:path>
              </a:pathLst>
            </a:custGeom>
            <a:ln w="20142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378936" y="2202332"/>
              <a:ext cx="260985" cy="337185"/>
            </a:xfrm>
            <a:custGeom>
              <a:avLst/>
              <a:gdLst/>
              <a:ahLst/>
              <a:cxnLst/>
              <a:rect l="l" t="t" r="r" b="b"/>
              <a:pathLst>
                <a:path w="260985" h="337185">
                  <a:moveTo>
                    <a:pt x="260934" y="312267"/>
                  </a:moveTo>
                  <a:lnTo>
                    <a:pt x="260172" y="263461"/>
                  </a:lnTo>
                  <a:lnTo>
                    <a:pt x="258876" y="180403"/>
                  </a:lnTo>
                  <a:lnTo>
                    <a:pt x="256438" y="23406"/>
                  </a:lnTo>
                  <a:lnTo>
                    <a:pt x="254419" y="14185"/>
                  </a:lnTo>
                  <a:lnTo>
                    <a:pt x="249212" y="6705"/>
                  </a:lnTo>
                  <a:lnTo>
                    <a:pt x="241579" y="1727"/>
                  </a:lnTo>
                  <a:lnTo>
                    <a:pt x="232295" y="0"/>
                  </a:lnTo>
                  <a:lnTo>
                    <a:pt x="196418" y="558"/>
                  </a:lnTo>
                  <a:lnTo>
                    <a:pt x="187198" y="2578"/>
                  </a:lnTo>
                  <a:lnTo>
                    <a:pt x="179717" y="7797"/>
                  </a:lnTo>
                  <a:lnTo>
                    <a:pt x="174739" y="15430"/>
                  </a:lnTo>
                  <a:lnTo>
                    <a:pt x="173024" y="24701"/>
                  </a:lnTo>
                  <a:lnTo>
                    <a:pt x="175031" y="154393"/>
                  </a:lnTo>
                  <a:lnTo>
                    <a:pt x="26885" y="156705"/>
                  </a:lnTo>
                  <a:lnTo>
                    <a:pt x="16294" y="159016"/>
                  </a:lnTo>
                  <a:lnTo>
                    <a:pt x="7708" y="164998"/>
                  </a:lnTo>
                  <a:lnTo>
                    <a:pt x="1981" y="173774"/>
                  </a:lnTo>
                  <a:lnTo>
                    <a:pt x="0" y="184442"/>
                  </a:lnTo>
                  <a:lnTo>
                    <a:pt x="1295" y="267500"/>
                  </a:lnTo>
                  <a:lnTo>
                    <a:pt x="3619" y="278091"/>
                  </a:lnTo>
                  <a:lnTo>
                    <a:pt x="9601" y="286677"/>
                  </a:lnTo>
                  <a:lnTo>
                    <a:pt x="18376" y="292392"/>
                  </a:lnTo>
                  <a:lnTo>
                    <a:pt x="29032" y="294373"/>
                  </a:lnTo>
                  <a:lnTo>
                    <a:pt x="177177" y="292074"/>
                  </a:lnTo>
                  <a:lnTo>
                    <a:pt x="177520" y="313563"/>
                  </a:lnTo>
                  <a:lnTo>
                    <a:pt x="179527" y="322795"/>
                  </a:lnTo>
                  <a:lnTo>
                    <a:pt x="184746" y="330276"/>
                  </a:lnTo>
                  <a:lnTo>
                    <a:pt x="192379" y="335241"/>
                  </a:lnTo>
                  <a:lnTo>
                    <a:pt x="201663" y="336969"/>
                  </a:lnTo>
                  <a:lnTo>
                    <a:pt x="237540" y="336410"/>
                  </a:lnTo>
                  <a:lnTo>
                    <a:pt x="246761" y="334403"/>
                  </a:lnTo>
                  <a:lnTo>
                    <a:pt x="254241" y="329184"/>
                  </a:lnTo>
                  <a:lnTo>
                    <a:pt x="259207" y="321551"/>
                  </a:lnTo>
                  <a:lnTo>
                    <a:pt x="260934" y="312267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612449" y="2590484"/>
              <a:ext cx="110553" cy="126847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311151" y="2542902"/>
              <a:ext cx="113436" cy="178879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319874" y="2928882"/>
              <a:ext cx="486409" cy="172720"/>
            </a:xfrm>
            <a:custGeom>
              <a:avLst/>
              <a:gdLst/>
              <a:ahLst/>
              <a:cxnLst/>
              <a:rect l="l" t="t" r="r" b="b"/>
              <a:pathLst>
                <a:path w="486409" h="172719">
                  <a:moveTo>
                    <a:pt x="486368" y="0"/>
                  </a:moveTo>
                  <a:lnTo>
                    <a:pt x="315840" y="74990"/>
                  </a:lnTo>
                  <a:lnTo>
                    <a:pt x="210519" y="117481"/>
                  </a:lnTo>
                  <a:lnTo>
                    <a:pt x="126774" y="143217"/>
                  </a:lnTo>
                  <a:lnTo>
                    <a:pt x="20976" y="167944"/>
                  </a:lnTo>
                  <a:lnTo>
                    <a:pt x="0" y="172320"/>
                  </a:lnTo>
                </a:path>
              </a:pathLst>
            </a:custGeom>
            <a:ln w="41960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703672" y="2972267"/>
              <a:ext cx="133350" cy="294005"/>
            </a:xfrm>
            <a:custGeom>
              <a:avLst/>
              <a:gdLst/>
              <a:ahLst/>
              <a:cxnLst/>
              <a:rect l="l" t="t" r="r" b="b"/>
              <a:pathLst>
                <a:path w="133350" h="294004">
                  <a:moveTo>
                    <a:pt x="132727" y="293547"/>
                  </a:moveTo>
                  <a:lnTo>
                    <a:pt x="0" y="0"/>
                  </a:lnTo>
                </a:path>
              </a:pathLst>
            </a:custGeom>
            <a:ln w="41960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034225" y="2711558"/>
              <a:ext cx="222250" cy="365760"/>
            </a:xfrm>
            <a:custGeom>
              <a:avLst/>
              <a:gdLst/>
              <a:ahLst/>
              <a:cxnLst/>
              <a:rect l="l" t="t" r="r" b="b"/>
              <a:pathLst>
                <a:path w="222250" h="365760">
                  <a:moveTo>
                    <a:pt x="26085" y="355650"/>
                  </a:moveTo>
                  <a:lnTo>
                    <a:pt x="41788" y="304576"/>
                  </a:lnTo>
                  <a:lnTo>
                    <a:pt x="46362" y="264385"/>
                  </a:lnTo>
                  <a:lnTo>
                    <a:pt x="39214" y="214225"/>
                  </a:lnTo>
                  <a:lnTo>
                    <a:pt x="19748" y="133248"/>
                  </a:lnTo>
                  <a:lnTo>
                    <a:pt x="0" y="43345"/>
                  </a:lnTo>
                  <a:lnTo>
                    <a:pt x="155371" y="0"/>
                  </a:lnTo>
                  <a:lnTo>
                    <a:pt x="182197" y="57904"/>
                  </a:lnTo>
                  <a:lnTo>
                    <a:pt x="196621" y="93572"/>
                  </a:lnTo>
                  <a:lnTo>
                    <a:pt x="208000" y="157111"/>
                  </a:lnTo>
                  <a:lnTo>
                    <a:pt x="212856" y="214350"/>
                  </a:lnTo>
                  <a:lnTo>
                    <a:pt x="217311" y="283194"/>
                  </a:lnTo>
                  <a:lnTo>
                    <a:pt x="220568" y="341059"/>
                  </a:lnTo>
                  <a:lnTo>
                    <a:pt x="221830" y="365366"/>
                  </a:lnTo>
                </a:path>
              </a:pathLst>
            </a:custGeom>
            <a:ln w="30772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058106" y="2817968"/>
              <a:ext cx="173355" cy="45085"/>
            </a:xfrm>
            <a:custGeom>
              <a:avLst/>
              <a:gdLst/>
              <a:ahLst/>
              <a:cxnLst/>
              <a:rect l="l" t="t" r="r" b="b"/>
              <a:pathLst>
                <a:path w="173355" h="45085">
                  <a:moveTo>
                    <a:pt x="0" y="44488"/>
                  </a:moveTo>
                  <a:lnTo>
                    <a:pt x="172745" y="0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741610" y="3056168"/>
              <a:ext cx="149225" cy="65405"/>
            </a:xfrm>
            <a:custGeom>
              <a:avLst/>
              <a:gdLst/>
              <a:ahLst/>
              <a:cxnLst/>
              <a:rect l="l" t="t" r="r" b="b"/>
              <a:pathLst>
                <a:path w="149225" h="65405">
                  <a:moveTo>
                    <a:pt x="0" y="0"/>
                  </a:moveTo>
                  <a:lnTo>
                    <a:pt x="48667" y="42372"/>
                  </a:lnTo>
                  <a:lnTo>
                    <a:pt x="80398" y="62282"/>
                  </a:lnTo>
                  <a:lnTo>
                    <a:pt x="109151" y="64934"/>
                  </a:lnTo>
                  <a:lnTo>
                    <a:pt x="148882" y="55537"/>
                  </a:lnTo>
                </a:path>
              </a:pathLst>
            </a:custGeom>
            <a:ln w="41960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7734868" y="3045719"/>
              <a:ext cx="225386" cy="117959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327904" y="2000712"/>
              <a:ext cx="188823" cy="134048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9527232" y="1995803"/>
              <a:ext cx="9525" cy="139065"/>
            </a:xfrm>
            <a:custGeom>
              <a:avLst/>
              <a:gdLst/>
              <a:ahLst/>
              <a:cxnLst/>
              <a:rect l="l" t="t" r="r" b="b"/>
              <a:pathLst>
                <a:path w="9525" h="139064">
                  <a:moveTo>
                    <a:pt x="8915" y="138760"/>
                  </a:moveTo>
                  <a:lnTo>
                    <a:pt x="0" y="0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619695" y="4740276"/>
              <a:ext cx="890905" cy="283845"/>
            </a:xfrm>
            <a:custGeom>
              <a:avLst/>
              <a:gdLst/>
              <a:ahLst/>
              <a:cxnLst/>
              <a:rect l="l" t="t" r="r" b="b"/>
              <a:pathLst>
                <a:path w="890904" h="283845">
                  <a:moveTo>
                    <a:pt x="0" y="283413"/>
                  </a:moveTo>
                  <a:lnTo>
                    <a:pt x="113766" y="8458"/>
                  </a:lnTo>
                  <a:lnTo>
                    <a:pt x="169405" y="30873"/>
                  </a:lnTo>
                  <a:lnTo>
                    <a:pt x="181838" y="0"/>
                  </a:lnTo>
                  <a:lnTo>
                    <a:pt x="553808" y="125488"/>
                  </a:lnTo>
                  <a:lnTo>
                    <a:pt x="890447" y="145808"/>
                  </a:lnTo>
                </a:path>
              </a:pathLst>
            </a:custGeom>
            <a:ln w="2797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682264" y="5131336"/>
              <a:ext cx="558165" cy="194945"/>
            </a:xfrm>
            <a:custGeom>
              <a:avLst/>
              <a:gdLst/>
              <a:ahLst/>
              <a:cxnLst/>
              <a:rect l="l" t="t" r="r" b="b"/>
              <a:pathLst>
                <a:path w="558165" h="194945">
                  <a:moveTo>
                    <a:pt x="557720" y="164718"/>
                  </a:moveTo>
                  <a:lnTo>
                    <a:pt x="526417" y="186772"/>
                  </a:lnTo>
                  <a:lnTo>
                    <a:pt x="501324" y="194463"/>
                  </a:lnTo>
                  <a:lnTo>
                    <a:pt x="469246" y="188098"/>
                  </a:lnTo>
                  <a:lnTo>
                    <a:pt x="416991" y="167982"/>
                  </a:lnTo>
                  <a:lnTo>
                    <a:pt x="337938" y="136140"/>
                  </a:lnTo>
                  <a:lnTo>
                    <a:pt x="250785" y="101031"/>
                  </a:lnTo>
                  <a:lnTo>
                    <a:pt x="180317" y="72642"/>
                  </a:lnTo>
                  <a:lnTo>
                    <a:pt x="151320" y="60959"/>
                  </a:lnTo>
                  <a:lnTo>
                    <a:pt x="0" y="0"/>
                  </a:lnTo>
                </a:path>
              </a:pathLst>
            </a:custGeom>
            <a:ln w="2797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8614763" y="5032197"/>
              <a:ext cx="71755" cy="95250"/>
            </a:xfrm>
            <a:custGeom>
              <a:avLst/>
              <a:gdLst/>
              <a:ahLst/>
              <a:cxnLst/>
              <a:rect l="l" t="t" r="r" b="b"/>
              <a:pathLst>
                <a:path w="71754" h="95250">
                  <a:moveTo>
                    <a:pt x="60705" y="94907"/>
                  </a:moveTo>
                  <a:lnTo>
                    <a:pt x="71458" y="60191"/>
                  </a:lnTo>
                  <a:lnTo>
                    <a:pt x="68719" y="38733"/>
                  </a:lnTo>
                  <a:lnTo>
                    <a:pt x="46797" y="21635"/>
                  </a:lnTo>
                  <a:lnTo>
                    <a:pt x="0" y="0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5238918" y="2046611"/>
              <a:ext cx="79375" cy="43180"/>
            </a:xfrm>
            <a:custGeom>
              <a:avLst/>
              <a:gdLst/>
              <a:ahLst/>
              <a:cxnLst/>
              <a:rect l="l" t="t" r="r" b="b"/>
              <a:pathLst>
                <a:path w="79375" h="43180">
                  <a:moveTo>
                    <a:pt x="78943" y="2476"/>
                  </a:moveTo>
                  <a:lnTo>
                    <a:pt x="61264" y="11633"/>
                  </a:lnTo>
                  <a:lnTo>
                    <a:pt x="52755" y="42684"/>
                  </a:lnTo>
                  <a:lnTo>
                    <a:pt x="16637" y="28143"/>
                  </a:lnTo>
                  <a:lnTo>
                    <a:pt x="0" y="0"/>
                  </a:lnTo>
                </a:path>
              </a:pathLst>
            </a:custGeom>
            <a:ln w="895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5258748" y="2075902"/>
              <a:ext cx="26034" cy="10795"/>
            </a:xfrm>
            <a:custGeom>
              <a:avLst/>
              <a:gdLst/>
              <a:ahLst/>
              <a:cxnLst/>
              <a:rect l="l" t="t" r="r" b="b"/>
              <a:pathLst>
                <a:path w="26035" h="10794">
                  <a:moveTo>
                    <a:pt x="26009" y="10744"/>
                  </a:moveTo>
                  <a:lnTo>
                    <a:pt x="0" y="0"/>
                  </a:lnTo>
                </a:path>
              </a:pathLst>
            </a:custGeom>
            <a:ln w="8953">
              <a:solidFill>
                <a:srgbClr val="C7C8CA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5293645" y="2058851"/>
              <a:ext cx="7620" cy="27305"/>
            </a:xfrm>
            <a:custGeom>
              <a:avLst/>
              <a:gdLst/>
              <a:ahLst/>
              <a:cxnLst/>
              <a:rect l="l" t="t" r="r" b="b"/>
              <a:pathLst>
                <a:path w="7620" h="27305">
                  <a:moveTo>
                    <a:pt x="7112" y="0"/>
                  </a:moveTo>
                  <a:lnTo>
                    <a:pt x="0" y="27228"/>
                  </a:lnTo>
                </a:path>
              </a:pathLst>
            </a:custGeom>
            <a:ln w="8953">
              <a:solidFill>
                <a:srgbClr val="C7C8CA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" name="object 6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439923" y="2041471"/>
              <a:ext cx="71132" cy="77555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6143753" y="2158291"/>
              <a:ext cx="113030" cy="144145"/>
            </a:xfrm>
            <a:custGeom>
              <a:avLst/>
              <a:gdLst/>
              <a:ahLst/>
              <a:cxnLst/>
              <a:rect l="l" t="t" r="r" b="b"/>
              <a:pathLst>
                <a:path w="113029" h="144144">
                  <a:moveTo>
                    <a:pt x="112864" y="14871"/>
                  </a:moveTo>
                  <a:lnTo>
                    <a:pt x="17526" y="0"/>
                  </a:lnTo>
                  <a:lnTo>
                    <a:pt x="0" y="131267"/>
                  </a:lnTo>
                  <a:lnTo>
                    <a:pt x="93611" y="143878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089220" y="885888"/>
              <a:ext cx="740651" cy="2612132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5116677" y="324027"/>
              <a:ext cx="864235" cy="3225800"/>
            </a:xfrm>
            <a:custGeom>
              <a:avLst/>
              <a:gdLst/>
              <a:ahLst/>
              <a:cxnLst/>
              <a:rect l="l" t="t" r="r" b="b"/>
              <a:pathLst>
                <a:path w="864235" h="3225800">
                  <a:moveTo>
                    <a:pt x="864235" y="0"/>
                  </a:moveTo>
                  <a:lnTo>
                    <a:pt x="708431" y="0"/>
                  </a:lnTo>
                  <a:lnTo>
                    <a:pt x="693712" y="46215"/>
                  </a:lnTo>
                  <a:lnTo>
                    <a:pt x="673785" y="109321"/>
                  </a:lnTo>
                  <a:lnTo>
                    <a:pt x="653669" y="173545"/>
                  </a:lnTo>
                  <a:lnTo>
                    <a:pt x="633615" y="238023"/>
                  </a:lnTo>
                  <a:lnTo>
                    <a:pt x="613854" y="301853"/>
                  </a:lnTo>
                  <a:lnTo>
                    <a:pt x="594652" y="364197"/>
                  </a:lnTo>
                  <a:lnTo>
                    <a:pt x="576262" y="424180"/>
                  </a:lnTo>
                  <a:lnTo>
                    <a:pt x="558927" y="480910"/>
                  </a:lnTo>
                  <a:lnTo>
                    <a:pt x="542899" y="533539"/>
                  </a:lnTo>
                  <a:lnTo>
                    <a:pt x="525208" y="591858"/>
                  </a:lnTo>
                  <a:lnTo>
                    <a:pt x="524217" y="591667"/>
                  </a:lnTo>
                  <a:lnTo>
                    <a:pt x="492455" y="700290"/>
                  </a:lnTo>
                  <a:lnTo>
                    <a:pt x="483717" y="729399"/>
                  </a:lnTo>
                  <a:lnTo>
                    <a:pt x="483920" y="729475"/>
                  </a:lnTo>
                  <a:lnTo>
                    <a:pt x="431571" y="908570"/>
                  </a:lnTo>
                  <a:lnTo>
                    <a:pt x="377304" y="1097661"/>
                  </a:lnTo>
                  <a:lnTo>
                    <a:pt x="350723" y="1193533"/>
                  </a:lnTo>
                  <a:lnTo>
                    <a:pt x="338683" y="1235748"/>
                  </a:lnTo>
                  <a:lnTo>
                    <a:pt x="235572" y="1592783"/>
                  </a:lnTo>
                  <a:lnTo>
                    <a:pt x="188315" y="1759597"/>
                  </a:lnTo>
                  <a:lnTo>
                    <a:pt x="156616" y="1873846"/>
                  </a:lnTo>
                  <a:lnTo>
                    <a:pt x="125818" y="1987410"/>
                  </a:lnTo>
                  <a:lnTo>
                    <a:pt x="96850" y="2097633"/>
                  </a:lnTo>
                  <a:lnTo>
                    <a:pt x="83337" y="2150643"/>
                  </a:lnTo>
                  <a:lnTo>
                    <a:pt x="70612" y="2201837"/>
                  </a:lnTo>
                  <a:lnTo>
                    <a:pt x="58813" y="2250846"/>
                  </a:lnTo>
                  <a:lnTo>
                    <a:pt x="48031" y="2297353"/>
                  </a:lnTo>
                  <a:lnTo>
                    <a:pt x="38392" y="2341029"/>
                  </a:lnTo>
                  <a:lnTo>
                    <a:pt x="30022" y="2381529"/>
                  </a:lnTo>
                  <a:lnTo>
                    <a:pt x="17487" y="2451697"/>
                  </a:lnTo>
                  <a:lnTo>
                    <a:pt x="6337" y="2556319"/>
                  </a:lnTo>
                  <a:lnTo>
                    <a:pt x="1943" y="2630424"/>
                  </a:lnTo>
                  <a:lnTo>
                    <a:pt x="0" y="2702255"/>
                  </a:lnTo>
                  <a:lnTo>
                    <a:pt x="101" y="2771063"/>
                  </a:lnTo>
                  <a:lnTo>
                    <a:pt x="1892" y="2836100"/>
                  </a:lnTo>
                  <a:lnTo>
                    <a:pt x="4965" y="2896641"/>
                  </a:lnTo>
                  <a:lnTo>
                    <a:pt x="8953" y="2951924"/>
                  </a:lnTo>
                  <a:lnTo>
                    <a:pt x="13449" y="3001200"/>
                  </a:lnTo>
                  <a:lnTo>
                    <a:pt x="18097" y="3043745"/>
                  </a:lnTo>
                  <a:lnTo>
                    <a:pt x="18376" y="3046006"/>
                  </a:lnTo>
                  <a:lnTo>
                    <a:pt x="22491" y="3078784"/>
                  </a:lnTo>
                  <a:lnTo>
                    <a:pt x="26250" y="3105594"/>
                  </a:lnTo>
                  <a:lnTo>
                    <a:pt x="26695" y="3108452"/>
                  </a:lnTo>
                  <a:lnTo>
                    <a:pt x="42316" y="3225609"/>
                  </a:lnTo>
                  <a:lnTo>
                    <a:pt x="190703" y="3203168"/>
                  </a:lnTo>
                  <a:lnTo>
                    <a:pt x="166344" y="3032328"/>
                  </a:lnTo>
                  <a:lnTo>
                    <a:pt x="164338" y="3015551"/>
                  </a:lnTo>
                  <a:lnTo>
                    <a:pt x="159626" y="2969641"/>
                  </a:lnTo>
                  <a:lnTo>
                    <a:pt x="155194" y="2916377"/>
                  </a:lnTo>
                  <a:lnTo>
                    <a:pt x="151523" y="2856763"/>
                  </a:lnTo>
                  <a:lnTo>
                    <a:pt x="149059" y="2791764"/>
                  </a:lnTo>
                  <a:lnTo>
                    <a:pt x="148297" y="2722372"/>
                  </a:lnTo>
                  <a:lnTo>
                    <a:pt x="149707" y="2649575"/>
                  </a:lnTo>
                  <a:lnTo>
                    <a:pt x="153758" y="2574340"/>
                  </a:lnTo>
                  <a:lnTo>
                    <a:pt x="160909" y="2497658"/>
                  </a:lnTo>
                  <a:lnTo>
                    <a:pt x="169964" y="2438641"/>
                  </a:lnTo>
                  <a:lnTo>
                    <a:pt x="184937" y="2364067"/>
                  </a:lnTo>
                  <a:lnTo>
                    <a:pt x="194348" y="2321776"/>
                  </a:lnTo>
                  <a:lnTo>
                    <a:pt x="204901" y="2276614"/>
                  </a:lnTo>
                  <a:lnTo>
                    <a:pt x="216484" y="2228888"/>
                  </a:lnTo>
                  <a:lnTo>
                    <a:pt x="228968" y="2178939"/>
                  </a:lnTo>
                  <a:lnTo>
                    <a:pt x="242252" y="2127110"/>
                  </a:lnTo>
                  <a:lnTo>
                    <a:pt x="270751" y="2019122"/>
                  </a:lnTo>
                  <a:lnTo>
                    <a:pt x="301091" y="1907603"/>
                  </a:lnTo>
                  <a:lnTo>
                    <a:pt x="332333" y="1795221"/>
                  </a:lnTo>
                  <a:lnTo>
                    <a:pt x="378942" y="1630857"/>
                  </a:lnTo>
                  <a:lnTo>
                    <a:pt x="493661" y="1233182"/>
                  </a:lnTo>
                  <a:lnTo>
                    <a:pt x="520725" y="1135595"/>
                  </a:lnTo>
                  <a:lnTo>
                    <a:pt x="560971" y="995083"/>
                  </a:lnTo>
                  <a:lnTo>
                    <a:pt x="637032" y="734618"/>
                  </a:lnTo>
                  <a:lnTo>
                    <a:pt x="667131" y="635025"/>
                  </a:lnTo>
                  <a:lnTo>
                    <a:pt x="697191" y="536206"/>
                  </a:lnTo>
                  <a:lnTo>
                    <a:pt x="714438" y="479729"/>
                  </a:lnTo>
                  <a:lnTo>
                    <a:pt x="732815" y="419785"/>
                  </a:lnTo>
                  <a:lnTo>
                    <a:pt x="752055" y="357263"/>
                  </a:lnTo>
                  <a:lnTo>
                    <a:pt x="771906" y="293090"/>
                  </a:lnTo>
                  <a:lnTo>
                    <a:pt x="792073" y="228180"/>
                  </a:lnTo>
                  <a:lnTo>
                    <a:pt x="812317" y="163449"/>
                  </a:lnTo>
                  <a:lnTo>
                    <a:pt x="832370" y="99822"/>
                  </a:lnTo>
                  <a:lnTo>
                    <a:pt x="851954" y="38214"/>
                  </a:lnTo>
                  <a:lnTo>
                    <a:pt x="8642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5190768" y="982593"/>
              <a:ext cx="508000" cy="2540635"/>
            </a:xfrm>
            <a:custGeom>
              <a:avLst/>
              <a:gdLst/>
              <a:ahLst/>
              <a:cxnLst/>
              <a:rect l="l" t="t" r="r" b="b"/>
              <a:pathLst>
                <a:path w="508000" h="2540635">
                  <a:moveTo>
                    <a:pt x="507786" y="0"/>
                  </a:moveTo>
                  <a:lnTo>
                    <a:pt x="492653" y="51573"/>
                  </a:lnTo>
                  <a:lnTo>
                    <a:pt x="476929" y="105256"/>
                  </a:lnTo>
                  <a:lnTo>
                    <a:pt x="460905" y="160080"/>
                  </a:lnTo>
                  <a:lnTo>
                    <a:pt x="444871" y="215078"/>
                  </a:lnTo>
                  <a:lnTo>
                    <a:pt x="429119" y="269280"/>
                  </a:lnTo>
                  <a:lnTo>
                    <a:pt x="413938" y="321717"/>
                  </a:lnTo>
                  <a:lnTo>
                    <a:pt x="399618" y="371421"/>
                  </a:lnTo>
                  <a:lnTo>
                    <a:pt x="386452" y="417423"/>
                  </a:lnTo>
                  <a:lnTo>
                    <a:pt x="374728" y="458755"/>
                  </a:lnTo>
                  <a:lnTo>
                    <a:pt x="356770" y="523532"/>
                  </a:lnTo>
                  <a:lnTo>
                    <a:pt x="351153" y="543936"/>
                  </a:lnTo>
                  <a:lnTo>
                    <a:pt x="334817" y="601334"/>
                  </a:lnTo>
                  <a:lnTo>
                    <a:pt x="312641" y="678038"/>
                  </a:lnTo>
                  <a:lnTo>
                    <a:pt x="299723" y="722574"/>
                  </a:lnTo>
                  <a:lnTo>
                    <a:pt x="285778" y="770672"/>
                  </a:lnTo>
                  <a:lnTo>
                    <a:pt x="270949" y="821908"/>
                  </a:lnTo>
                  <a:lnTo>
                    <a:pt x="255381" y="875861"/>
                  </a:lnTo>
                  <a:lnTo>
                    <a:pt x="239218" y="932109"/>
                  </a:lnTo>
                  <a:lnTo>
                    <a:pt x="222605" y="990230"/>
                  </a:lnTo>
                  <a:lnTo>
                    <a:pt x="205684" y="1049802"/>
                  </a:lnTo>
                  <a:lnTo>
                    <a:pt x="188602" y="1110403"/>
                  </a:lnTo>
                  <a:lnTo>
                    <a:pt x="171501" y="1171612"/>
                  </a:lnTo>
                  <a:lnTo>
                    <a:pt x="154527" y="1233005"/>
                  </a:lnTo>
                  <a:lnTo>
                    <a:pt x="137823" y="1294163"/>
                  </a:lnTo>
                  <a:lnTo>
                    <a:pt x="121533" y="1354661"/>
                  </a:lnTo>
                  <a:lnTo>
                    <a:pt x="105802" y="1414079"/>
                  </a:lnTo>
                  <a:lnTo>
                    <a:pt x="90774" y="1471995"/>
                  </a:lnTo>
                  <a:lnTo>
                    <a:pt x="76593" y="1527986"/>
                  </a:lnTo>
                  <a:lnTo>
                    <a:pt x="63404" y="1581631"/>
                  </a:lnTo>
                  <a:lnTo>
                    <a:pt x="51350" y="1632508"/>
                  </a:lnTo>
                  <a:lnTo>
                    <a:pt x="40575" y="1680195"/>
                  </a:lnTo>
                  <a:lnTo>
                    <a:pt x="31225" y="1724270"/>
                  </a:lnTo>
                  <a:lnTo>
                    <a:pt x="23442" y="1764311"/>
                  </a:lnTo>
                  <a:lnTo>
                    <a:pt x="13159" y="1830603"/>
                  </a:lnTo>
                  <a:lnTo>
                    <a:pt x="0" y="2065253"/>
                  </a:lnTo>
                  <a:lnTo>
                    <a:pt x="7304" y="2266546"/>
                  </a:lnTo>
                  <a:lnTo>
                    <a:pt x="21582" y="2407275"/>
                  </a:lnTo>
                  <a:lnTo>
                    <a:pt x="29339" y="2460231"/>
                  </a:lnTo>
                  <a:lnTo>
                    <a:pt x="41848" y="2540520"/>
                  </a:lnTo>
                </a:path>
              </a:pathLst>
            </a:custGeom>
            <a:ln w="117500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5675960" y="324015"/>
              <a:ext cx="223520" cy="735965"/>
            </a:xfrm>
            <a:custGeom>
              <a:avLst/>
              <a:gdLst/>
              <a:ahLst/>
              <a:cxnLst/>
              <a:rect l="l" t="t" r="r" b="b"/>
              <a:pathLst>
                <a:path w="223520" h="735965">
                  <a:moveTo>
                    <a:pt x="0" y="735618"/>
                  </a:moveTo>
                  <a:lnTo>
                    <a:pt x="139738" y="270423"/>
                  </a:lnTo>
                  <a:lnTo>
                    <a:pt x="218887" y="12437"/>
                  </a:lnTo>
                  <a:lnTo>
                    <a:pt x="223039" y="0"/>
                  </a:lnTo>
                </a:path>
              </a:pathLst>
            </a:custGeom>
            <a:ln w="93992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5620030" y="324014"/>
              <a:ext cx="343535" cy="752475"/>
            </a:xfrm>
            <a:custGeom>
              <a:avLst/>
              <a:gdLst/>
              <a:ahLst/>
              <a:cxnLst/>
              <a:rect l="l" t="t" r="r" b="b"/>
              <a:pathLst>
                <a:path w="343535" h="752475">
                  <a:moveTo>
                    <a:pt x="343509" y="0"/>
                  </a:moveTo>
                  <a:lnTo>
                    <a:pt x="220845" y="0"/>
                  </a:lnTo>
                  <a:lnTo>
                    <a:pt x="201834" y="59868"/>
                  </a:lnTo>
                  <a:lnTo>
                    <a:pt x="182248" y="122141"/>
                  </a:lnTo>
                  <a:lnTo>
                    <a:pt x="162478" y="185496"/>
                  </a:lnTo>
                  <a:lnTo>
                    <a:pt x="142768" y="249078"/>
                  </a:lnTo>
                  <a:lnTo>
                    <a:pt x="123365" y="312033"/>
                  </a:lnTo>
                  <a:lnTo>
                    <a:pt x="104512" y="373504"/>
                  </a:lnTo>
                  <a:lnTo>
                    <a:pt x="86454" y="432636"/>
                  </a:lnTo>
                  <a:lnTo>
                    <a:pt x="69437" y="488574"/>
                  </a:lnTo>
                  <a:lnTo>
                    <a:pt x="53704" y="540462"/>
                  </a:lnTo>
                  <a:lnTo>
                    <a:pt x="27073" y="628666"/>
                  </a:lnTo>
                  <a:lnTo>
                    <a:pt x="0" y="718837"/>
                  </a:lnTo>
                  <a:lnTo>
                    <a:pt x="111861" y="752404"/>
                  </a:lnTo>
                  <a:lnTo>
                    <a:pt x="138220" y="664634"/>
                  </a:lnTo>
                  <a:lnTo>
                    <a:pt x="166483" y="571084"/>
                  </a:lnTo>
                  <a:lnTo>
                    <a:pt x="183336" y="515546"/>
                  </a:lnTo>
                  <a:lnTo>
                    <a:pt x="201604" y="455555"/>
                  </a:lnTo>
                  <a:lnTo>
                    <a:pt x="220988" y="392157"/>
                  </a:lnTo>
                  <a:lnTo>
                    <a:pt x="241188" y="326395"/>
                  </a:lnTo>
                  <a:lnTo>
                    <a:pt x="261905" y="259311"/>
                  </a:lnTo>
                  <a:lnTo>
                    <a:pt x="282838" y="191950"/>
                  </a:lnTo>
                  <a:lnTo>
                    <a:pt x="303689" y="125356"/>
                  </a:lnTo>
                  <a:lnTo>
                    <a:pt x="324157" y="60570"/>
                  </a:lnTo>
                  <a:lnTo>
                    <a:pt x="343509" y="0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" name="object 76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9878556" y="1912336"/>
              <a:ext cx="158800" cy="205841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1521540" y="2400673"/>
              <a:ext cx="609600" cy="77470"/>
            </a:xfrm>
            <a:custGeom>
              <a:avLst/>
              <a:gdLst/>
              <a:ahLst/>
              <a:cxnLst/>
              <a:rect l="l" t="t" r="r" b="b"/>
              <a:pathLst>
                <a:path w="609600" h="77469">
                  <a:moveTo>
                    <a:pt x="0" y="76987"/>
                  </a:moveTo>
                  <a:lnTo>
                    <a:pt x="609473" y="0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794997" y="2434969"/>
              <a:ext cx="216535" cy="422909"/>
            </a:xfrm>
            <a:custGeom>
              <a:avLst/>
              <a:gdLst/>
              <a:ahLst/>
              <a:cxnLst/>
              <a:rect l="l" t="t" r="r" b="b"/>
              <a:pathLst>
                <a:path w="216535" h="422910">
                  <a:moveTo>
                    <a:pt x="0" y="0"/>
                  </a:moveTo>
                  <a:lnTo>
                    <a:pt x="13157" y="226301"/>
                  </a:lnTo>
                  <a:lnTo>
                    <a:pt x="205232" y="221653"/>
                  </a:lnTo>
                  <a:lnTo>
                    <a:pt x="216217" y="411238"/>
                  </a:lnTo>
                  <a:lnTo>
                    <a:pt x="27584" y="422592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9307155" y="4206790"/>
              <a:ext cx="290830" cy="1047750"/>
            </a:xfrm>
            <a:custGeom>
              <a:avLst/>
              <a:gdLst/>
              <a:ahLst/>
              <a:cxnLst/>
              <a:rect l="l" t="t" r="r" b="b"/>
              <a:pathLst>
                <a:path w="290829" h="1047750">
                  <a:moveTo>
                    <a:pt x="0" y="1047165"/>
                  </a:moveTo>
                  <a:lnTo>
                    <a:pt x="116699" y="871376"/>
                  </a:lnTo>
                  <a:lnTo>
                    <a:pt x="185405" y="749701"/>
                  </a:lnTo>
                  <a:lnTo>
                    <a:pt x="232945" y="625372"/>
                  </a:lnTo>
                  <a:lnTo>
                    <a:pt x="286143" y="441617"/>
                  </a:lnTo>
                  <a:lnTo>
                    <a:pt x="290576" y="325869"/>
                  </a:lnTo>
                  <a:lnTo>
                    <a:pt x="247142" y="220751"/>
                  </a:lnTo>
                  <a:lnTo>
                    <a:pt x="266" y="0"/>
                  </a:lnTo>
                </a:path>
              </a:pathLst>
            </a:custGeom>
            <a:ln w="2797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7817967" y="4194328"/>
              <a:ext cx="1418590" cy="233045"/>
            </a:xfrm>
            <a:custGeom>
              <a:avLst/>
              <a:gdLst/>
              <a:ahLst/>
              <a:cxnLst/>
              <a:rect l="l" t="t" r="r" b="b"/>
              <a:pathLst>
                <a:path w="1418590" h="233045">
                  <a:moveTo>
                    <a:pt x="0" y="121259"/>
                  </a:moveTo>
                  <a:lnTo>
                    <a:pt x="63705" y="133947"/>
                  </a:lnTo>
                  <a:lnTo>
                    <a:pt x="104401" y="143321"/>
                  </a:lnTo>
                  <a:lnTo>
                    <a:pt x="186829" y="170649"/>
                  </a:lnTo>
                  <a:lnTo>
                    <a:pt x="226985" y="185609"/>
                  </a:lnTo>
                  <a:lnTo>
                    <a:pt x="268879" y="200269"/>
                  </a:lnTo>
                  <a:lnTo>
                    <a:pt x="312794" y="211594"/>
                  </a:lnTo>
                  <a:lnTo>
                    <a:pt x="359017" y="216548"/>
                  </a:lnTo>
                  <a:lnTo>
                    <a:pt x="407832" y="212095"/>
                  </a:lnTo>
                  <a:lnTo>
                    <a:pt x="459524" y="195198"/>
                  </a:lnTo>
                  <a:lnTo>
                    <a:pt x="493344" y="186287"/>
                  </a:lnTo>
                  <a:lnTo>
                    <a:pt x="530367" y="186688"/>
                  </a:lnTo>
                  <a:lnTo>
                    <a:pt x="569754" y="193672"/>
                  </a:lnTo>
                  <a:lnTo>
                    <a:pt x="610666" y="204507"/>
                  </a:lnTo>
                  <a:lnTo>
                    <a:pt x="652265" y="216463"/>
                  </a:lnTo>
                  <a:lnTo>
                    <a:pt x="693711" y="226809"/>
                  </a:lnTo>
                  <a:lnTo>
                    <a:pt x="734167" y="232815"/>
                  </a:lnTo>
                  <a:lnTo>
                    <a:pt x="772792" y="231750"/>
                  </a:lnTo>
                  <a:lnTo>
                    <a:pt x="808748" y="220883"/>
                  </a:lnTo>
                  <a:lnTo>
                    <a:pt x="841197" y="197484"/>
                  </a:lnTo>
                  <a:lnTo>
                    <a:pt x="895103" y="145000"/>
                  </a:lnTo>
                  <a:lnTo>
                    <a:pt x="936526" y="106017"/>
                  </a:lnTo>
                  <a:lnTo>
                    <a:pt x="967490" y="74789"/>
                  </a:lnTo>
                  <a:lnTo>
                    <a:pt x="990021" y="45569"/>
                  </a:lnTo>
                  <a:lnTo>
                    <a:pt x="1006144" y="12611"/>
                  </a:lnTo>
                  <a:lnTo>
                    <a:pt x="1064999" y="32705"/>
                  </a:lnTo>
                  <a:lnTo>
                    <a:pt x="1099362" y="43876"/>
                  </a:lnTo>
                  <a:lnTo>
                    <a:pt x="1122505" y="50149"/>
                  </a:lnTo>
                  <a:lnTo>
                    <a:pt x="1147699" y="55549"/>
                  </a:lnTo>
                  <a:lnTo>
                    <a:pt x="1175656" y="53687"/>
                  </a:lnTo>
                  <a:lnTo>
                    <a:pt x="1215941" y="42742"/>
                  </a:lnTo>
                  <a:lnTo>
                    <a:pt x="1264437" y="27308"/>
                  </a:lnTo>
                  <a:lnTo>
                    <a:pt x="1317026" y="11977"/>
                  </a:lnTo>
                  <a:lnTo>
                    <a:pt x="1369592" y="1343"/>
                  </a:lnTo>
                  <a:lnTo>
                    <a:pt x="1418018" y="0"/>
                  </a:lnTo>
                </a:path>
              </a:pathLst>
            </a:custGeom>
            <a:ln w="2797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8167113" y="3775482"/>
              <a:ext cx="374015" cy="635635"/>
            </a:xfrm>
            <a:custGeom>
              <a:avLst/>
              <a:gdLst/>
              <a:ahLst/>
              <a:cxnLst/>
              <a:rect l="l" t="t" r="r" b="b"/>
              <a:pathLst>
                <a:path w="374015" h="635635">
                  <a:moveTo>
                    <a:pt x="0" y="635025"/>
                  </a:moveTo>
                  <a:lnTo>
                    <a:pt x="48457" y="611578"/>
                  </a:lnTo>
                  <a:lnTo>
                    <a:pt x="78903" y="586089"/>
                  </a:lnTo>
                  <a:lnTo>
                    <a:pt x="104204" y="542649"/>
                  </a:lnTo>
                  <a:lnTo>
                    <a:pt x="137223" y="465353"/>
                  </a:lnTo>
                  <a:lnTo>
                    <a:pt x="183223" y="356357"/>
                  </a:lnTo>
                  <a:lnTo>
                    <a:pt x="230893" y="245949"/>
                  </a:lnTo>
                  <a:lnTo>
                    <a:pt x="268270" y="160424"/>
                  </a:lnTo>
                  <a:lnTo>
                    <a:pt x="283387" y="126072"/>
                  </a:lnTo>
                  <a:lnTo>
                    <a:pt x="309596" y="65631"/>
                  </a:lnTo>
                  <a:lnTo>
                    <a:pt x="327752" y="32351"/>
                  </a:lnTo>
                  <a:lnTo>
                    <a:pt x="346331" y="14414"/>
                  </a:lnTo>
                  <a:lnTo>
                    <a:pt x="373811" y="0"/>
                  </a:lnTo>
                </a:path>
              </a:pathLst>
            </a:custGeom>
            <a:ln w="2797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8479814" y="3845333"/>
              <a:ext cx="756285" cy="349250"/>
            </a:xfrm>
            <a:custGeom>
              <a:avLst/>
              <a:gdLst/>
              <a:ahLst/>
              <a:cxnLst/>
              <a:rect l="l" t="t" r="r" b="b"/>
              <a:pathLst>
                <a:path w="756284" h="349250">
                  <a:moveTo>
                    <a:pt x="0" y="0"/>
                  </a:moveTo>
                  <a:lnTo>
                    <a:pt x="17741" y="44577"/>
                  </a:lnTo>
                  <a:lnTo>
                    <a:pt x="49009" y="90941"/>
                  </a:lnTo>
                  <a:lnTo>
                    <a:pt x="96735" y="120103"/>
                  </a:lnTo>
                  <a:lnTo>
                    <a:pt x="756170" y="348996"/>
                  </a:lnTo>
                </a:path>
              </a:pathLst>
            </a:custGeom>
            <a:ln w="2797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5325194" y="2030923"/>
              <a:ext cx="143510" cy="1905"/>
            </a:xfrm>
            <a:custGeom>
              <a:avLst/>
              <a:gdLst/>
              <a:ahLst/>
              <a:cxnLst/>
              <a:rect l="l" t="t" r="r" b="b"/>
              <a:pathLst>
                <a:path w="143510" h="1905">
                  <a:moveTo>
                    <a:pt x="143230" y="1422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5337289" y="1969491"/>
              <a:ext cx="143510" cy="1905"/>
            </a:xfrm>
            <a:custGeom>
              <a:avLst/>
              <a:gdLst/>
              <a:ahLst/>
              <a:cxnLst/>
              <a:rect l="l" t="t" r="r" b="b"/>
              <a:pathLst>
                <a:path w="143510" h="1905">
                  <a:moveTo>
                    <a:pt x="143230" y="1422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6419014" y="2491202"/>
              <a:ext cx="20955" cy="50165"/>
            </a:xfrm>
            <a:custGeom>
              <a:avLst/>
              <a:gdLst/>
              <a:ahLst/>
              <a:cxnLst/>
              <a:rect l="l" t="t" r="r" b="b"/>
              <a:pathLst>
                <a:path w="20954" h="50164">
                  <a:moveTo>
                    <a:pt x="0" y="0"/>
                  </a:moveTo>
                  <a:lnTo>
                    <a:pt x="20916" y="49568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492998" y="3053269"/>
              <a:ext cx="310515" cy="130175"/>
            </a:xfrm>
            <a:custGeom>
              <a:avLst/>
              <a:gdLst/>
              <a:ahLst/>
              <a:cxnLst/>
              <a:rect l="l" t="t" r="r" b="b"/>
              <a:pathLst>
                <a:path w="310515" h="130175">
                  <a:moveTo>
                    <a:pt x="0" y="0"/>
                  </a:moveTo>
                  <a:lnTo>
                    <a:pt x="11668" y="44043"/>
                  </a:lnTo>
                  <a:lnTo>
                    <a:pt x="74447" y="66065"/>
                  </a:lnTo>
                  <a:lnTo>
                    <a:pt x="141397" y="83802"/>
                  </a:lnTo>
                  <a:lnTo>
                    <a:pt x="219159" y="104932"/>
                  </a:lnTo>
                  <a:lnTo>
                    <a:pt x="283550" y="122620"/>
                  </a:lnTo>
                  <a:lnTo>
                    <a:pt x="310388" y="130035"/>
                  </a:lnTo>
                </a:path>
              </a:pathLst>
            </a:custGeom>
            <a:ln w="41960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7" name="object 87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560501" y="3072937"/>
              <a:ext cx="152849" cy="67475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7103948" y="1916112"/>
              <a:ext cx="658355" cy="530348"/>
            </a:xfrm>
            <a:prstGeom prst="rect">
              <a:avLst/>
            </a:prstGeom>
          </p:spPr>
        </p:pic>
        <p:sp>
          <p:nvSpPr>
            <p:cNvPr id="89" name="object 89"/>
            <p:cNvSpPr/>
            <p:nvPr/>
          </p:nvSpPr>
          <p:spPr>
            <a:xfrm>
              <a:off x="9343312" y="1569915"/>
              <a:ext cx="56515" cy="59690"/>
            </a:xfrm>
            <a:custGeom>
              <a:avLst/>
              <a:gdLst/>
              <a:ahLst/>
              <a:cxnLst/>
              <a:rect l="l" t="t" r="r" b="b"/>
              <a:pathLst>
                <a:path w="56515" h="59689">
                  <a:moveTo>
                    <a:pt x="16294" y="0"/>
                  </a:moveTo>
                  <a:lnTo>
                    <a:pt x="10553" y="14236"/>
                  </a:lnTo>
                  <a:lnTo>
                    <a:pt x="0" y="40411"/>
                  </a:lnTo>
                  <a:lnTo>
                    <a:pt x="11480" y="45034"/>
                  </a:lnTo>
                  <a:lnTo>
                    <a:pt x="7632" y="54609"/>
                  </a:lnTo>
                  <a:lnTo>
                    <a:pt x="19113" y="59245"/>
                  </a:lnTo>
                  <a:lnTo>
                    <a:pt x="22974" y="49669"/>
                  </a:lnTo>
                  <a:lnTo>
                    <a:pt x="33528" y="53924"/>
                  </a:lnTo>
                  <a:lnTo>
                    <a:pt x="38341" y="41986"/>
                  </a:lnTo>
                  <a:lnTo>
                    <a:pt x="50698" y="46977"/>
                  </a:lnTo>
                  <a:lnTo>
                    <a:pt x="56438" y="32740"/>
                  </a:lnTo>
                  <a:lnTo>
                    <a:pt x="44081" y="27762"/>
                  </a:lnTo>
                  <a:lnTo>
                    <a:pt x="49822" y="13525"/>
                  </a:lnTo>
                  <a:lnTo>
                    <a:pt x="16294" y="0"/>
                  </a:lnTo>
                  <a:close/>
                </a:path>
              </a:pathLst>
            </a:custGeom>
            <a:solidFill>
              <a:srgbClr val="DFDE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9343312" y="1569915"/>
              <a:ext cx="56515" cy="59690"/>
            </a:xfrm>
            <a:custGeom>
              <a:avLst/>
              <a:gdLst/>
              <a:ahLst/>
              <a:cxnLst/>
              <a:rect l="l" t="t" r="r" b="b"/>
              <a:pathLst>
                <a:path w="56515" h="59689">
                  <a:moveTo>
                    <a:pt x="10553" y="14236"/>
                  </a:moveTo>
                  <a:lnTo>
                    <a:pt x="4813" y="28473"/>
                  </a:lnTo>
                  <a:lnTo>
                    <a:pt x="0" y="40411"/>
                  </a:lnTo>
                  <a:lnTo>
                    <a:pt x="11480" y="45034"/>
                  </a:lnTo>
                  <a:lnTo>
                    <a:pt x="7632" y="54609"/>
                  </a:lnTo>
                  <a:lnTo>
                    <a:pt x="19113" y="59245"/>
                  </a:lnTo>
                  <a:lnTo>
                    <a:pt x="22974" y="49669"/>
                  </a:lnTo>
                  <a:lnTo>
                    <a:pt x="33528" y="53924"/>
                  </a:lnTo>
                  <a:lnTo>
                    <a:pt x="38341" y="41986"/>
                  </a:lnTo>
                  <a:lnTo>
                    <a:pt x="50698" y="46977"/>
                  </a:lnTo>
                  <a:lnTo>
                    <a:pt x="56438" y="32740"/>
                  </a:lnTo>
                  <a:lnTo>
                    <a:pt x="44081" y="27762"/>
                  </a:lnTo>
                  <a:lnTo>
                    <a:pt x="49822" y="13525"/>
                  </a:lnTo>
                  <a:lnTo>
                    <a:pt x="39268" y="9270"/>
                  </a:lnTo>
                  <a:lnTo>
                    <a:pt x="27774" y="4635"/>
                  </a:lnTo>
                  <a:lnTo>
                    <a:pt x="16294" y="0"/>
                  </a:lnTo>
                  <a:lnTo>
                    <a:pt x="10553" y="14236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1" name="object 9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0286377" y="2005029"/>
              <a:ext cx="82740" cy="171783"/>
            </a:xfrm>
            <a:prstGeom prst="rect">
              <a:avLst/>
            </a:prstGeom>
          </p:spPr>
        </p:pic>
        <p:pic>
          <p:nvPicPr>
            <p:cNvPr id="92" name="object 92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490571" y="2595455"/>
              <a:ext cx="138925" cy="166496"/>
            </a:xfrm>
            <a:prstGeom prst="rect">
              <a:avLst/>
            </a:prstGeom>
          </p:spPr>
        </p:pic>
        <p:pic>
          <p:nvPicPr>
            <p:cNvPr id="93" name="object 9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9172310" y="5128021"/>
              <a:ext cx="75970" cy="95025"/>
            </a:xfrm>
            <a:prstGeom prst="rect">
              <a:avLst/>
            </a:prstGeom>
          </p:spPr>
        </p:pic>
        <p:sp>
          <p:nvSpPr>
            <p:cNvPr id="94" name="object 94"/>
            <p:cNvSpPr/>
            <p:nvPr/>
          </p:nvSpPr>
          <p:spPr>
            <a:xfrm>
              <a:off x="8894209" y="4864059"/>
              <a:ext cx="494665" cy="213995"/>
            </a:xfrm>
            <a:custGeom>
              <a:avLst/>
              <a:gdLst/>
              <a:ahLst/>
              <a:cxnLst/>
              <a:rect l="l" t="t" r="r" b="b"/>
              <a:pathLst>
                <a:path w="494665" h="213995">
                  <a:moveTo>
                    <a:pt x="112280" y="0"/>
                  </a:moveTo>
                  <a:lnTo>
                    <a:pt x="100266" y="29832"/>
                  </a:lnTo>
                  <a:lnTo>
                    <a:pt x="113144" y="35953"/>
                  </a:lnTo>
                  <a:lnTo>
                    <a:pt x="99186" y="70611"/>
                  </a:lnTo>
                  <a:lnTo>
                    <a:pt x="86309" y="64490"/>
                  </a:lnTo>
                  <a:lnTo>
                    <a:pt x="69418" y="106400"/>
                  </a:lnTo>
                  <a:lnTo>
                    <a:pt x="40538" y="106006"/>
                  </a:lnTo>
                  <a:lnTo>
                    <a:pt x="10629" y="107695"/>
                  </a:lnTo>
                  <a:lnTo>
                    <a:pt x="0" y="134111"/>
                  </a:lnTo>
                  <a:lnTo>
                    <a:pt x="213639" y="213512"/>
                  </a:lnTo>
                  <a:lnTo>
                    <a:pt x="233184" y="183616"/>
                  </a:lnTo>
                  <a:lnTo>
                    <a:pt x="234099" y="141820"/>
                  </a:lnTo>
                  <a:lnTo>
                    <a:pt x="390436" y="151409"/>
                  </a:lnTo>
                  <a:lnTo>
                    <a:pt x="391998" y="138239"/>
                  </a:lnTo>
                  <a:lnTo>
                    <a:pt x="453720" y="143167"/>
                  </a:lnTo>
                  <a:lnTo>
                    <a:pt x="494614" y="58458"/>
                  </a:lnTo>
                  <a:lnTo>
                    <a:pt x="223532" y="40131"/>
                  </a:lnTo>
                  <a:lnTo>
                    <a:pt x="158165" y="11925"/>
                  </a:lnTo>
                  <a:lnTo>
                    <a:pt x="155892" y="17564"/>
                  </a:lnTo>
                  <a:lnTo>
                    <a:pt x="112280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8894209" y="4864059"/>
              <a:ext cx="494665" cy="213995"/>
            </a:xfrm>
            <a:custGeom>
              <a:avLst/>
              <a:gdLst/>
              <a:ahLst/>
              <a:cxnLst/>
              <a:rect l="l" t="t" r="r" b="b"/>
              <a:pathLst>
                <a:path w="494665" h="213995">
                  <a:moveTo>
                    <a:pt x="233184" y="183616"/>
                  </a:moveTo>
                  <a:lnTo>
                    <a:pt x="234099" y="141820"/>
                  </a:lnTo>
                  <a:lnTo>
                    <a:pt x="390436" y="151409"/>
                  </a:lnTo>
                  <a:lnTo>
                    <a:pt x="391998" y="138239"/>
                  </a:lnTo>
                  <a:lnTo>
                    <a:pt x="453720" y="143167"/>
                  </a:lnTo>
                  <a:lnTo>
                    <a:pt x="494614" y="58458"/>
                  </a:lnTo>
                  <a:lnTo>
                    <a:pt x="223532" y="40131"/>
                  </a:lnTo>
                  <a:lnTo>
                    <a:pt x="158165" y="11925"/>
                  </a:lnTo>
                  <a:lnTo>
                    <a:pt x="155892" y="17564"/>
                  </a:lnTo>
                  <a:lnTo>
                    <a:pt x="112280" y="0"/>
                  </a:lnTo>
                  <a:lnTo>
                    <a:pt x="100266" y="29832"/>
                  </a:lnTo>
                  <a:lnTo>
                    <a:pt x="113144" y="35953"/>
                  </a:lnTo>
                  <a:lnTo>
                    <a:pt x="99186" y="70611"/>
                  </a:lnTo>
                  <a:lnTo>
                    <a:pt x="86309" y="64490"/>
                  </a:lnTo>
                  <a:lnTo>
                    <a:pt x="69418" y="106400"/>
                  </a:lnTo>
                  <a:lnTo>
                    <a:pt x="40538" y="106006"/>
                  </a:lnTo>
                  <a:lnTo>
                    <a:pt x="10629" y="107695"/>
                  </a:lnTo>
                  <a:lnTo>
                    <a:pt x="0" y="134111"/>
                  </a:lnTo>
                  <a:lnTo>
                    <a:pt x="213639" y="213512"/>
                  </a:lnTo>
                  <a:lnTo>
                    <a:pt x="233184" y="183616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6" name="object 96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9034504" y="2957831"/>
              <a:ext cx="121793" cy="119087"/>
            </a:xfrm>
            <a:prstGeom prst="rect">
              <a:avLst/>
            </a:prstGeom>
          </p:spPr>
        </p:pic>
        <p:sp>
          <p:nvSpPr>
            <p:cNvPr id="97" name="object 97"/>
            <p:cNvSpPr/>
            <p:nvPr/>
          </p:nvSpPr>
          <p:spPr>
            <a:xfrm>
              <a:off x="8049161" y="2758023"/>
              <a:ext cx="631825" cy="598170"/>
            </a:xfrm>
            <a:custGeom>
              <a:avLst/>
              <a:gdLst/>
              <a:ahLst/>
              <a:cxnLst/>
              <a:rect l="l" t="t" r="r" b="b"/>
              <a:pathLst>
                <a:path w="631825" h="598170">
                  <a:moveTo>
                    <a:pt x="390445" y="466547"/>
                  </a:moveTo>
                  <a:lnTo>
                    <a:pt x="267868" y="466547"/>
                  </a:lnTo>
                  <a:lnTo>
                    <a:pt x="401701" y="544220"/>
                  </a:lnTo>
                  <a:lnTo>
                    <a:pt x="397002" y="552462"/>
                  </a:lnTo>
                  <a:lnTo>
                    <a:pt x="398538" y="553338"/>
                  </a:lnTo>
                  <a:lnTo>
                    <a:pt x="388366" y="570864"/>
                  </a:lnTo>
                  <a:lnTo>
                    <a:pt x="434835" y="597827"/>
                  </a:lnTo>
                  <a:lnTo>
                    <a:pt x="445223" y="579932"/>
                  </a:lnTo>
                  <a:lnTo>
                    <a:pt x="447024" y="579932"/>
                  </a:lnTo>
                  <a:lnTo>
                    <a:pt x="454774" y="566343"/>
                  </a:lnTo>
                  <a:lnTo>
                    <a:pt x="470789" y="566343"/>
                  </a:lnTo>
                  <a:lnTo>
                    <a:pt x="490550" y="532295"/>
                  </a:lnTo>
                  <a:lnTo>
                    <a:pt x="478231" y="525144"/>
                  </a:lnTo>
                  <a:lnTo>
                    <a:pt x="497821" y="490753"/>
                  </a:lnTo>
                  <a:lnTo>
                    <a:pt x="432155" y="490753"/>
                  </a:lnTo>
                  <a:lnTo>
                    <a:pt x="390445" y="466547"/>
                  </a:lnTo>
                  <a:close/>
                </a:path>
                <a:path w="631825" h="598170">
                  <a:moveTo>
                    <a:pt x="447024" y="579932"/>
                  </a:moveTo>
                  <a:lnTo>
                    <a:pt x="445223" y="579932"/>
                  </a:lnTo>
                  <a:lnTo>
                    <a:pt x="446582" y="580707"/>
                  </a:lnTo>
                  <a:lnTo>
                    <a:pt x="447024" y="579932"/>
                  </a:lnTo>
                  <a:close/>
                </a:path>
                <a:path w="631825" h="598170">
                  <a:moveTo>
                    <a:pt x="470789" y="566343"/>
                  </a:moveTo>
                  <a:lnTo>
                    <a:pt x="454774" y="566343"/>
                  </a:lnTo>
                  <a:lnTo>
                    <a:pt x="466750" y="573303"/>
                  </a:lnTo>
                  <a:lnTo>
                    <a:pt x="470789" y="566343"/>
                  </a:lnTo>
                  <a:close/>
                </a:path>
                <a:path w="631825" h="598170">
                  <a:moveTo>
                    <a:pt x="182882" y="346087"/>
                  </a:moveTo>
                  <a:lnTo>
                    <a:pt x="60286" y="346087"/>
                  </a:lnTo>
                  <a:lnTo>
                    <a:pt x="188671" y="420585"/>
                  </a:lnTo>
                  <a:lnTo>
                    <a:pt x="170434" y="452005"/>
                  </a:lnTo>
                  <a:lnTo>
                    <a:pt x="249631" y="497966"/>
                  </a:lnTo>
                  <a:lnTo>
                    <a:pt x="267868" y="466547"/>
                  </a:lnTo>
                  <a:lnTo>
                    <a:pt x="390445" y="466547"/>
                  </a:lnTo>
                  <a:lnTo>
                    <a:pt x="298754" y="413334"/>
                  </a:lnTo>
                  <a:lnTo>
                    <a:pt x="309676" y="394500"/>
                  </a:lnTo>
                  <a:lnTo>
                    <a:pt x="262933" y="367372"/>
                  </a:lnTo>
                  <a:lnTo>
                    <a:pt x="219557" y="367372"/>
                  </a:lnTo>
                  <a:lnTo>
                    <a:pt x="182882" y="346087"/>
                  </a:lnTo>
                  <a:close/>
                </a:path>
                <a:path w="631825" h="598170">
                  <a:moveTo>
                    <a:pt x="495985" y="356095"/>
                  </a:moveTo>
                  <a:lnTo>
                    <a:pt x="470814" y="400265"/>
                  </a:lnTo>
                  <a:lnTo>
                    <a:pt x="480542" y="405803"/>
                  </a:lnTo>
                  <a:lnTo>
                    <a:pt x="432155" y="490753"/>
                  </a:lnTo>
                  <a:lnTo>
                    <a:pt x="497821" y="490753"/>
                  </a:lnTo>
                  <a:lnTo>
                    <a:pt x="530123" y="434047"/>
                  </a:lnTo>
                  <a:lnTo>
                    <a:pt x="538940" y="434047"/>
                  </a:lnTo>
                  <a:lnTo>
                    <a:pt x="561936" y="393661"/>
                  </a:lnTo>
                  <a:lnTo>
                    <a:pt x="555294" y="389877"/>
                  </a:lnTo>
                  <a:lnTo>
                    <a:pt x="571378" y="361632"/>
                  </a:lnTo>
                  <a:lnTo>
                    <a:pt x="505701" y="361632"/>
                  </a:lnTo>
                  <a:lnTo>
                    <a:pt x="495985" y="356095"/>
                  </a:lnTo>
                  <a:close/>
                </a:path>
                <a:path w="631825" h="598170">
                  <a:moveTo>
                    <a:pt x="538940" y="434047"/>
                  </a:moveTo>
                  <a:lnTo>
                    <a:pt x="530123" y="434047"/>
                  </a:lnTo>
                  <a:lnTo>
                    <a:pt x="536778" y="437845"/>
                  </a:lnTo>
                  <a:lnTo>
                    <a:pt x="538940" y="434047"/>
                  </a:lnTo>
                  <a:close/>
                </a:path>
                <a:path w="631825" h="598170">
                  <a:moveTo>
                    <a:pt x="26365" y="263423"/>
                  </a:moveTo>
                  <a:lnTo>
                    <a:pt x="2578" y="304418"/>
                  </a:lnTo>
                  <a:lnTo>
                    <a:pt x="3543" y="304990"/>
                  </a:lnTo>
                  <a:lnTo>
                    <a:pt x="0" y="311099"/>
                  </a:lnTo>
                  <a:lnTo>
                    <a:pt x="15519" y="320103"/>
                  </a:lnTo>
                  <a:lnTo>
                    <a:pt x="10820" y="328358"/>
                  </a:lnTo>
                  <a:lnTo>
                    <a:pt x="12852" y="329514"/>
                  </a:lnTo>
                  <a:lnTo>
                    <a:pt x="3632" y="345414"/>
                  </a:lnTo>
                  <a:lnTo>
                    <a:pt x="46304" y="370179"/>
                  </a:lnTo>
                  <a:lnTo>
                    <a:pt x="60286" y="346087"/>
                  </a:lnTo>
                  <a:lnTo>
                    <a:pt x="182882" y="346087"/>
                  </a:lnTo>
                  <a:lnTo>
                    <a:pt x="91173" y="292861"/>
                  </a:lnTo>
                  <a:lnTo>
                    <a:pt x="97853" y="281355"/>
                  </a:lnTo>
                  <a:lnTo>
                    <a:pt x="94729" y="279539"/>
                  </a:lnTo>
                  <a:lnTo>
                    <a:pt x="102079" y="266636"/>
                  </a:lnTo>
                  <a:lnTo>
                    <a:pt x="45974" y="266636"/>
                  </a:lnTo>
                  <a:lnTo>
                    <a:pt x="41403" y="263982"/>
                  </a:lnTo>
                  <a:lnTo>
                    <a:pt x="27343" y="263982"/>
                  </a:lnTo>
                  <a:lnTo>
                    <a:pt x="26365" y="263423"/>
                  </a:lnTo>
                  <a:close/>
                </a:path>
                <a:path w="631825" h="598170">
                  <a:moveTo>
                    <a:pt x="230479" y="348538"/>
                  </a:moveTo>
                  <a:lnTo>
                    <a:pt x="219557" y="367372"/>
                  </a:lnTo>
                  <a:lnTo>
                    <a:pt x="262933" y="367372"/>
                  </a:lnTo>
                  <a:lnTo>
                    <a:pt x="230479" y="348538"/>
                  </a:lnTo>
                  <a:close/>
                </a:path>
                <a:path w="631825" h="598170">
                  <a:moveTo>
                    <a:pt x="518624" y="195389"/>
                  </a:moveTo>
                  <a:lnTo>
                    <a:pt x="427507" y="195389"/>
                  </a:lnTo>
                  <a:lnTo>
                    <a:pt x="557441" y="270802"/>
                  </a:lnTo>
                  <a:lnTo>
                    <a:pt x="505701" y="361632"/>
                  </a:lnTo>
                  <a:lnTo>
                    <a:pt x="571378" y="361632"/>
                  </a:lnTo>
                  <a:lnTo>
                    <a:pt x="606793" y="299440"/>
                  </a:lnTo>
                  <a:lnTo>
                    <a:pt x="609392" y="299440"/>
                  </a:lnTo>
                  <a:lnTo>
                    <a:pt x="631698" y="261010"/>
                  </a:lnTo>
                  <a:lnTo>
                    <a:pt x="518624" y="195389"/>
                  </a:lnTo>
                  <a:close/>
                </a:path>
                <a:path w="631825" h="598170">
                  <a:moveTo>
                    <a:pt x="609392" y="299440"/>
                  </a:moveTo>
                  <a:lnTo>
                    <a:pt x="606793" y="299440"/>
                  </a:lnTo>
                  <a:lnTo>
                    <a:pt x="608736" y="300570"/>
                  </a:lnTo>
                  <a:lnTo>
                    <a:pt x="609392" y="299440"/>
                  </a:lnTo>
                  <a:close/>
                </a:path>
                <a:path w="631825" h="598170">
                  <a:moveTo>
                    <a:pt x="112014" y="134518"/>
                  </a:moveTo>
                  <a:lnTo>
                    <a:pt x="79070" y="192354"/>
                  </a:lnTo>
                  <a:lnTo>
                    <a:pt x="86029" y="196329"/>
                  </a:lnTo>
                  <a:lnTo>
                    <a:pt x="45974" y="266636"/>
                  </a:lnTo>
                  <a:lnTo>
                    <a:pt x="102079" y="266636"/>
                  </a:lnTo>
                  <a:lnTo>
                    <a:pt x="128384" y="220459"/>
                  </a:lnTo>
                  <a:lnTo>
                    <a:pt x="139668" y="220459"/>
                  </a:lnTo>
                  <a:lnTo>
                    <a:pt x="169849" y="167462"/>
                  </a:lnTo>
                  <a:lnTo>
                    <a:pt x="161340" y="162610"/>
                  </a:lnTo>
                  <a:lnTo>
                    <a:pt x="175086" y="138480"/>
                  </a:lnTo>
                  <a:lnTo>
                    <a:pt x="118973" y="138480"/>
                  </a:lnTo>
                  <a:lnTo>
                    <a:pt x="112014" y="134518"/>
                  </a:lnTo>
                  <a:close/>
                </a:path>
                <a:path w="631825" h="598170">
                  <a:moveTo>
                    <a:pt x="30886" y="257873"/>
                  </a:moveTo>
                  <a:lnTo>
                    <a:pt x="27343" y="263982"/>
                  </a:lnTo>
                  <a:lnTo>
                    <a:pt x="41403" y="263982"/>
                  </a:lnTo>
                  <a:lnTo>
                    <a:pt x="30886" y="257873"/>
                  </a:lnTo>
                  <a:close/>
                </a:path>
                <a:path w="631825" h="598170">
                  <a:moveTo>
                    <a:pt x="139668" y="220459"/>
                  </a:moveTo>
                  <a:lnTo>
                    <a:pt x="128384" y="220459"/>
                  </a:lnTo>
                  <a:lnTo>
                    <a:pt x="136906" y="225310"/>
                  </a:lnTo>
                  <a:lnTo>
                    <a:pt x="139668" y="220459"/>
                  </a:lnTo>
                  <a:close/>
                </a:path>
                <a:path w="631825" h="598170">
                  <a:moveTo>
                    <a:pt x="304554" y="71158"/>
                  </a:moveTo>
                  <a:lnTo>
                    <a:pt x="213436" y="71158"/>
                  </a:lnTo>
                  <a:lnTo>
                    <a:pt x="344792" y="147396"/>
                  </a:lnTo>
                  <a:lnTo>
                    <a:pt x="337566" y="159842"/>
                  </a:lnTo>
                  <a:lnTo>
                    <a:pt x="420281" y="207835"/>
                  </a:lnTo>
                  <a:lnTo>
                    <a:pt x="427507" y="195389"/>
                  </a:lnTo>
                  <a:lnTo>
                    <a:pt x="518624" y="195389"/>
                  </a:lnTo>
                  <a:lnTo>
                    <a:pt x="450456" y="155828"/>
                  </a:lnTo>
                  <a:lnTo>
                    <a:pt x="458343" y="142239"/>
                  </a:lnTo>
                  <a:lnTo>
                    <a:pt x="399057" y="107835"/>
                  </a:lnTo>
                  <a:lnTo>
                    <a:pt x="367753" y="107835"/>
                  </a:lnTo>
                  <a:lnTo>
                    <a:pt x="304554" y="71158"/>
                  </a:lnTo>
                  <a:close/>
                </a:path>
                <a:path w="631825" h="598170">
                  <a:moveTo>
                    <a:pt x="181940" y="0"/>
                  </a:moveTo>
                  <a:lnTo>
                    <a:pt x="158978" y="39560"/>
                  </a:lnTo>
                  <a:lnTo>
                    <a:pt x="171272" y="46685"/>
                  </a:lnTo>
                  <a:lnTo>
                    <a:pt x="118973" y="138480"/>
                  </a:lnTo>
                  <a:lnTo>
                    <a:pt x="175086" y="138480"/>
                  </a:lnTo>
                  <a:lnTo>
                    <a:pt x="213436" y="71158"/>
                  </a:lnTo>
                  <a:lnTo>
                    <a:pt x="304554" y="71158"/>
                  </a:lnTo>
                  <a:lnTo>
                    <a:pt x="181940" y="0"/>
                  </a:lnTo>
                  <a:close/>
                </a:path>
                <a:path w="631825" h="598170">
                  <a:moveTo>
                    <a:pt x="375640" y="94246"/>
                  </a:moveTo>
                  <a:lnTo>
                    <a:pt x="367753" y="107835"/>
                  </a:lnTo>
                  <a:lnTo>
                    <a:pt x="399057" y="107835"/>
                  </a:lnTo>
                  <a:lnTo>
                    <a:pt x="375640" y="94246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8049161" y="2758023"/>
              <a:ext cx="631825" cy="598170"/>
            </a:xfrm>
            <a:custGeom>
              <a:avLst/>
              <a:gdLst/>
              <a:ahLst/>
              <a:cxnLst/>
              <a:rect l="l" t="t" r="r" b="b"/>
              <a:pathLst>
                <a:path w="631825" h="598170">
                  <a:moveTo>
                    <a:pt x="557441" y="270802"/>
                  </a:moveTo>
                  <a:lnTo>
                    <a:pt x="505701" y="361632"/>
                  </a:lnTo>
                  <a:lnTo>
                    <a:pt x="495985" y="356095"/>
                  </a:lnTo>
                  <a:lnTo>
                    <a:pt x="470814" y="400265"/>
                  </a:lnTo>
                  <a:lnTo>
                    <a:pt x="480542" y="405803"/>
                  </a:lnTo>
                  <a:lnTo>
                    <a:pt x="432155" y="490753"/>
                  </a:lnTo>
                  <a:lnTo>
                    <a:pt x="298754" y="413334"/>
                  </a:lnTo>
                  <a:lnTo>
                    <a:pt x="309676" y="394500"/>
                  </a:lnTo>
                  <a:lnTo>
                    <a:pt x="230479" y="348538"/>
                  </a:lnTo>
                  <a:lnTo>
                    <a:pt x="219557" y="367372"/>
                  </a:lnTo>
                  <a:lnTo>
                    <a:pt x="91173" y="292861"/>
                  </a:lnTo>
                  <a:lnTo>
                    <a:pt x="97853" y="281355"/>
                  </a:lnTo>
                  <a:lnTo>
                    <a:pt x="94729" y="279539"/>
                  </a:lnTo>
                  <a:lnTo>
                    <a:pt x="128384" y="220459"/>
                  </a:lnTo>
                  <a:lnTo>
                    <a:pt x="136906" y="225310"/>
                  </a:lnTo>
                  <a:lnTo>
                    <a:pt x="169849" y="167462"/>
                  </a:lnTo>
                  <a:lnTo>
                    <a:pt x="161340" y="162610"/>
                  </a:lnTo>
                  <a:lnTo>
                    <a:pt x="213436" y="71158"/>
                  </a:lnTo>
                  <a:lnTo>
                    <a:pt x="344792" y="147396"/>
                  </a:lnTo>
                  <a:lnTo>
                    <a:pt x="337566" y="159842"/>
                  </a:lnTo>
                  <a:lnTo>
                    <a:pt x="420281" y="207835"/>
                  </a:lnTo>
                  <a:lnTo>
                    <a:pt x="427507" y="195389"/>
                  </a:lnTo>
                  <a:lnTo>
                    <a:pt x="557441" y="270802"/>
                  </a:lnTo>
                  <a:close/>
                </a:path>
                <a:path w="631825" h="598170">
                  <a:moveTo>
                    <a:pt x="181940" y="0"/>
                  </a:moveTo>
                  <a:lnTo>
                    <a:pt x="158978" y="39560"/>
                  </a:lnTo>
                  <a:lnTo>
                    <a:pt x="171272" y="46685"/>
                  </a:lnTo>
                  <a:lnTo>
                    <a:pt x="118973" y="138480"/>
                  </a:lnTo>
                  <a:lnTo>
                    <a:pt x="112014" y="134518"/>
                  </a:lnTo>
                  <a:lnTo>
                    <a:pt x="79070" y="192354"/>
                  </a:lnTo>
                  <a:lnTo>
                    <a:pt x="86029" y="196329"/>
                  </a:lnTo>
                  <a:lnTo>
                    <a:pt x="45974" y="266636"/>
                  </a:lnTo>
                  <a:lnTo>
                    <a:pt x="30886" y="257873"/>
                  </a:lnTo>
                  <a:lnTo>
                    <a:pt x="27343" y="263982"/>
                  </a:lnTo>
                  <a:lnTo>
                    <a:pt x="26365" y="263423"/>
                  </a:lnTo>
                  <a:lnTo>
                    <a:pt x="2578" y="304418"/>
                  </a:lnTo>
                  <a:lnTo>
                    <a:pt x="3543" y="304990"/>
                  </a:lnTo>
                  <a:lnTo>
                    <a:pt x="0" y="311099"/>
                  </a:lnTo>
                  <a:lnTo>
                    <a:pt x="15519" y="320103"/>
                  </a:lnTo>
                  <a:lnTo>
                    <a:pt x="10820" y="328358"/>
                  </a:lnTo>
                  <a:lnTo>
                    <a:pt x="12852" y="329514"/>
                  </a:lnTo>
                  <a:lnTo>
                    <a:pt x="3632" y="345414"/>
                  </a:lnTo>
                  <a:lnTo>
                    <a:pt x="46304" y="370179"/>
                  </a:lnTo>
                  <a:lnTo>
                    <a:pt x="60286" y="346087"/>
                  </a:lnTo>
                  <a:lnTo>
                    <a:pt x="188671" y="420585"/>
                  </a:lnTo>
                  <a:lnTo>
                    <a:pt x="170434" y="452005"/>
                  </a:lnTo>
                  <a:lnTo>
                    <a:pt x="249631" y="497966"/>
                  </a:lnTo>
                  <a:lnTo>
                    <a:pt x="267868" y="466547"/>
                  </a:lnTo>
                  <a:lnTo>
                    <a:pt x="401701" y="544220"/>
                  </a:lnTo>
                  <a:lnTo>
                    <a:pt x="397002" y="552462"/>
                  </a:lnTo>
                  <a:lnTo>
                    <a:pt x="398538" y="553338"/>
                  </a:lnTo>
                  <a:lnTo>
                    <a:pt x="388366" y="570864"/>
                  </a:lnTo>
                  <a:lnTo>
                    <a:pt x="434835" y="597827"/>
                  </a:lnTo>
                  <a:lnTo>
                    <a:pt x="445223" y="579932"/>
                  </a:lnTo>
                  <a:lnTo>
                    <a:pt x="446582" y="580707"/>
                  </a:lnTo>
                  <a:lnTo>
                    <a:pt x="454774" y="566343"/>
                  </a:lnTo>
                  <a:lnTo>
                    <a:pt x="466750" y="573303"/>
                  </a:lnTo>
                  <a:lnTo>
                    <a:pt x="490550" y="532295"/>
                  </a:lnTo>
                  <a:lnTo>
                    <a:pt x="478231" y="525144"/>
                  </a:lnTo>
                  <a:lnTo>
                    <a:pt x="530123" y="434047"/>
                  </a:lnTo>
                  <a:lnTo>
                    <a:pt x="536778" y="437845"/>
                  </a:lnTo>
                  <a:lnTo>
                    <a:pt x="561936" y="393661"/>
                  </a:lnTo>
                  <a:lnTo>
                    <a:pt x="555294" y="389877"/>
                  </a:lnTo>
                  <a:lnTo>
                    <a:pt x="606793" y="299440"/>
                  </a:lnTo>
                  <a:lnTo>
                    <a:pt x="608736" y="300570"/>
                  </a:lnTo>
                  <a:lnTo>
                    <a:pt x="631698" y="261010"/>
                  </a:lnTo>
                  <a:lnTo>
                    <a:pt x="450456" y="155828"/>
                  </a:lnTo>
                  <a:lnTo>
                    <a:pt x="458343" y="142239"/>
                  </a:lnTo>
                  <a:lnTo>
                    <a:pt x="375640" y="94246"/>
                  </a:lnTo>
                  <a:lnTo>
                    <a:pt x="367753" y="107835"/>
                  </a:lnTo>
                  <a:lnTo>
                    <a:pt x="181940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8416593" y="2870278"/>
              <a:ext cx="37465" cy="63500"/>
            </a:xfrm>
            <a:custGeom>
              <a:avLst/>
              <a:gdLst/>
              <a:ahLst/>
              <a:cxnLst/>
              <a:rect l="l" t="t" r="r" b="b"/>
              <a:pathLst>
                <a:path w="37465" h="63500">
                  <a:moveTo>
                    <a:pt x="36855" y="0"/>
                  </a:moveTo>
                  <a:lnTo>
                    <a:pt x="0" y="63500"/>
                  </a:lnTo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8416593" y="2870278"/>
              <a:ext cx="37465" cy="63500"/>
            </a:xfrm>
            <a:custGeom>
              <a:avLst/>
              <a:gdLst/>
              <a:ahLst/>
              <a:cxnLst/>
              <a:rect l="l" t="t" r="r" b="b"/>
              <a:pathLst>
                <a:path w="37465" h="63500">
                  <a:moveTo>
                    <a:pt x="0" y="63500"/>
                  </a:moveTo>
                  <a:lnTo>
                    <a:pt x="36855" y="0"/>
                  </a:lnTo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8441157" y="2886191"/>
              <a:ext cx="35560" cy="60960"/>
            </a:xfrm>
            <a:custGeom>
              <a:avLst/>
              <a:gdLst/>
              <a:ahLst/>
              <a:cxnLst/>
              <a:rect l="l" t="t" r="r" b="b"/>
              <a:pathLst>
                <a:path w="35559" h="60960">
                  <a:moveTo>
                    <a:pt x="35204" y="0"/>
                  </a:moveTo>
                  <a:lnTo>
                    <a:pt x="0" y="60655"/>
                  </a:lnTo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8441157" y="2886191"/>
              <a:ext cx="35560" cy="60960"/>
            </a:xfrm>
            <a:custGeom>
              <a:avLst/>
              <a:gdLst/>
              <a:ahLst/>
              <a:cxnLst/>
              <a:rect l="l" t="t" r="r" b="b"/>
              <a:pathLst>
                <a:path w="35559" h="60960">
                  <a:moveTo>
                    <a:pt x="35204" y="0"/>
                  </a:moveTo>
                  <a:lnTo>
                    <a:pt x="0" y="60655"/>
                  </a:lnTo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3" name="object 103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5859837" y="1107455"/>
              <a:ext cx="3074508" cy="2067165"/>
            </a:xfrm>
            <a:prstGeom prst="rect">
              <a:avLst/>
            </a:prstGeom>
          </p:spPr>
        </p:pic>
        <p:sp>
          <p:nvSpPr>
            <p:cNvPr id="104" name="object 104"/>
            <p:cNvSpPr/>
            <p:nvPr/>
          </p:nvSpPr>
          <p:spPr>
            <a:xfrm>
              <a:off x="8724571" y="2037501"/>
              <a:ext cx="401320" cy="264795"/>
            </a:xfrm>
            <a:custGeom>
              <a:avLst/>
              <a:gdLst/>
              <a:ahLst/>
              <a:cxnLst/>
              <a:rect l="l" t="t" r="r" b="b"/>
              <a:pathLst>
                <a:path w="401320" h="264794">
                  <a:moveTo>
                    <a:pt x="33172" y="0"/>
                  </a:moveTo>
                  <a:lnTo>
                    <a:pt x="0" y="59397"/>
                  </a:lnTo>
                  <a:lnTo>
                    <a:pt x="77381" y="102603"/>
                  </a:lnTo>
                  <a:lnTo>
                    <a:pt x="77444" y="152603"/>
                  </a:lnTo>
                  <a:lnTo>
                    <a:pt x="165811" y="201942"/>
                  </a:lnTo>
                  <a:lnTo>
                    <a:pt x="210248" y="176796"/>
                  </a:lnTo>
                  <a:lnTo>
                    <a:pt x="367652" y="264693"/>
                  </a:lnTo>
                  <a:lnTo>
                    <a:pt x="400812" y="205282"/>
                  </a:lnTo>
                  <a:lnTo>
                    <a:pt x="33172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8724571" y="2037501"/>
              <a:ext cx="401320" cy="264795"/>
            </a:xfrm>
            <a:custGeom>
              <a:avLst/>
              <a:gdLst/>
              <a:ahLst/>
              <a:cxnLst/>
              <a:rect l="l" t="t" r="r" b="b"/>
              <a:pathLst>
                <a:path w="401320" h="264794">
                  <a:moveTo>
                    <a:pt x="0" y="59397"/>
                  </a:moveTo>
                  <a:lnTo>
                    <a:pt x="77381" y="102603"/>
                  </a:lnTo>
                  <a:lnTo>
                    <a:pt x="77444" y="152603"/>
                  </a:lnTo>
                  <a:lnTo>
                    <a:pt x="165811" y="201942"/>
                  </a:lnTo>
                  <a:lnTo>
                    <a:pt x="210248" y="176796"/>
                  </a:lnTo>
                  <a:lnTo>
                    <a:pt x="367652" y="264693"/>
                  </a:lnTo>
                  <a:lnTo>
                    <a:pt x="400812" y="205282"/>
                  </a:lnTo>
                  <a:lnTo>
                    <a:pt x="33172" y="0"/>
                  </a:lnTo>
                  <a:lnTo>
                    <a:pt x="0" y="59397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6" name="object 106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9150218" y="2328804"/>
              <a:ext cx="196151" cy="155143"/>
            </a:xfrm>
            <a:prstGeom prst="rect">
              <a:avLst/>
            </a:prstGeom>
          </p:spPr>
        </p:pic>
        <p:sp>
          <p:nvSpPr>
            <p:cNvPr id="107" name="object 107"/>
            <p:cNvSpPr/>
            <p:nvPr/>
          </p:nvSpPr>
          <p:spPr>
            <a:xfrm>
              <a:off x="5399914" y="2080905"/>
              <a:ext cx="367665" cy="603250"/>
            </a:xfrm>
            <a:custGeom>
              <a:avLst/>
              <a:gdLst/>
              <a:ahLst/>
              <a:cxnLst/>
              <a:rect l="l" t="t" r="r" b="b"/>
              <a:pathLst>
                <a:path w="367664" h="603250">
                  <a:moveTo>
                    <a:pt x="142900" y="0"/>
                  </a:moveTo>
                  <a:lnTo>
                    <a:pt x="127990" y="183730"/>
                  </a:lnTo>
                  <a:lnTo>
                    <a:pt x="90411" y="180682"/>
                  </a:lnTo>
                  <a:lnTo>
                    <a:pt x="82600" y="276910"/>
                  </a:lnTo>
                  <a:lnTo>
                    <a:pt x="48374" y="274129"/>
                  </a:lnTo>
                  <a:lnTo>
                    <a:pt x="46710" y="294703"/>
                  </a:lnTo>
                  <a:lnTo>
                    <a:pt x="21208" y="292633"/>
                  </a:lnTo>
                  <a:lnTo>
                    <a:pt x="0" y="553961"/>
                  </a:lnTo>
                  <a:lnTo>
                    <a:pt x="25501" y="556031"/>
                  </a:lnTo>
                  <a:lnTo>
                    <a:pt x="23037" y="586422"/>
                  </a:lnTo>
                  <a:lnTo>
                    <a:pt x="229895" y="603199"/>
                  </a:lnTo>
                  <a:lnTo>
                    <a:pt x="232473" y="571347"/>
                  </a:lnTo>
                  <a:lnTo>
                    <a:pt x="320370" y="578472"/>
                  </a:lnTo>
                  <a:lnTo>
                    <a:pt x="353250" y="190246"/>
                  </a:lnTo>
                  <a:lnTo>
                    <a:pt x="361162" y="190893"/>
                  </a:lnTo>
                  <a:lnTo>
                    <a:pt x="367639" y="111086"/>
                  </a:lnTo>
                  <a:lnTo>
                    <a:pt x="359727" y="110439"/>
                  </a:lnTo>
                  <a:lnTo>
                    <a:pt x="365747" y="36283"/>
                  </a:lnTo>
                  <a:lnTo>
                    <a:pt x="273545" y="28803"/>
                  </a:lnTo>
                  <a:lnTo>
                    <a:pt x="275005" y="10718"/>
                  </a:lnTo>
                  <a:lnTo>
                    <a:pt x="142900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5399914" y="2080905"/>
              <a:ext cx="367665" cy="603250"/>
            </a:xfrm>
            <a:custGeom>
              <a:avLst/>
              <a:gdLst/>
              <a:ahLst/>
              <a:cxnLst/>
              <a:rect l="l" t="t" r="r" b="b"/>
              <a:pathLst>
                <a:path w="367664" h="603250">
                  <a:moveTo>
                    <a:pt x="365747" y="36283"/>
                  </a:moveTo>
                  <a:lnTo>
                    <a:pt x="273545" y="28803"/>
                  </a:lnTo>
                  <a:lnTo>
                    <a:pt x="275005" y="10718"/>
                  </a:lnTo>
                  <a:lnTo>
                    <a:pt x="142900" y="0"/>
                  </a:lnTo>
                  <a:lnTo>
                    <a:pt x="127990" y="183730"/>
                  </a:lnTo>
                  <a:lnTo>
                    <a:pt x="90411" y="180682"/>
                  </a:lnTo>
                  <a:lnTo>
                    <a:pt x="82600" y="276910"/>
                  </a:lnTo>
                  <a:lnTo>
                    <a:pt x="48374" y="274129"/>
                  </a:lnTo>
                  <a:lnTo>
                    <a:pt x="46710" y="294703"/>
                  </a:lnTo>
                  <a:lnTo>
                    <a:pt x="21208" y="292633"/>
                  </a:lnTo>
                  <a:lnTo>
                    <a:pt x="0" y="553961"/>
                  </a:lnTo>
                  <a:lnTo>
                    <a:pt x="25501" y="556031"/>
                  </a:lnTo>
                  <a:lnTo>
                    <a:pt x="23037" y="586422"/>
                  </a:lnTo>
                  <a:lnTo>
                    <a:pt x="229895" y="603199"/>
                  </a:lnTo>
                  <a:lnTo>
                    <a:pt x="232473" y="571347"/>
                  </a:lnTo>
                  <a:lnTo>
                    <a:pt x="320370" y="578472"/>
                  </a:lnTo>
                  <a:lnTo>
                    <a:pt x="353250" y="190246"/>
                  </a:lnTo>
                  <a:lnTo>
                    <a:pt x="361162" y="190893"/>
                  </a:lnTo>
                  <a:lnTo>
                    <a:pt x="367639" y="111086"/>
                  </a:lnTo>
                  <a:lnTo>
                    <a:pt x="359727" y="110439"/>
                  </a:lnTo>
                  <a:lnTo>
                    <a:pt x="365747" y="36283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5590923" y="3019807"/>
              <a:ext cx="41275" cy="67310"/>
            </a:xfrm>
            <a:custGeom>
              <a:avLst/>
              <a:gdLst/>
              <a:ahLst/>
              <a:cxnLst/>
              <a:rect l="l" t="t" r="r" b="b"/>
              <a:pathLst>
                <a:path w="41275" h="67310">
                  <a:moveTo>
                    <a:pt x="13385" y="0"/>
                  </a:moveTo>
                  <a:lnTo>
                    <a:pt x="889" y="1676"/>
                  </a:lnTo>
                  <a:lnTo>
                    <a:pt x="3937" y="17221"/>
                  </a:lnTo>
                  <a:lnTo>
                    <a:pt x="0" y="18326"/>
                  </a:lnTo>
                  <a:lnTo>
                    <a:pt x="9728" y="67055"/>
                  </a:lnTo>
                  <a:lnTo>
                    <a:pt x="40817" y="60959"/>
                  </a:lnTo>
                  <a:lnTo>
                    <a:pt x="32283" y="10667"/>
                  </a:lnTo>
                  <a:lnTo>
                    <a:pt x="15824" y="13563"/>
                  </a:lnTo>
                  <a:lnTo>
                    <a:pt x="13385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5590923" y="3019807"/>
              <a:ext cx="41275" cy="67310"/>
            </a:xfrm>
            <a:custGeom>
              <a:avLst/>
              <a:gdLst/>
              <a:ahLst/>
              <a:cxnLst/>
              <a:rect l="l" t="t" r="r" b="b"/>
              <a:pathLst>
                <a:path w="41275" h="67310">
                  <a:moveTo>
                    <a:pt x="9728" y="67055"/>
                  </a:moveTo>
                  <a:lnTo>
                    <a:pt x="40817" y="60959"/>
                  </a:lnTo>
                  <a:lnTo>
                    <a:pt x="32283" y="10667"/>
                  </a:lnTo>
                  <a:lnTo>
                    <a:pt x="15824" y="13563"/>
                  </a:lnTo>
                  <a:lnTo>
                    <a:pt x="13385" y="0"/>
                  </a:lnTo>
                  <a:lnTo>
                    <a:pt x="889" y="1676"/>
                  </a:lnTo>
                  <a:lnTo>
                    <a:pt x="3937" y="17221"/>
                  </a:lnTo>
                  <a:lnTo>
                    <a:pt x="0" y="18326"/>
                  </a:lnTo>
                  <a:lnTo>
                    <a:pt x="9728" y="67055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9531098" y="2061095"/>
              <a:ext cx="146050" cy="58419"/>
            </a:xfrm>
            <a:custGeom>
              <a:avLst/>
              <a:gdLst/>
              <a:ahLst/>
              <a:cxnLst/>
              <a:rect l="l" t="t" r="r" b="b"/>
              <a:pathLst>
                <a:path w="146050" h="58419">
                  <a:moveTo>
                    <a:pt x="143014" y="0"/>
                  </a:moveTo>
                  <a:lnTo>
                    <a:pt x="0" y="8521"/>
                  </a:lnTo>
                  <a:lnTo>
                    <a:pt x="2959" y="58102"/>
                  </a:lnTo>
                  <a:lnTo>
                    <a:pt x="145973" y="49580"/>
                  </a:lnTo>
                  <a:lnTo>
                    <a:pt x="143014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9531098" y="2061095"/>
              <a:ext cx="146050" cy="58419"/>
            </a:xfrm>
            <a:custGeom>
              <a:avLst/>
              <a:gdLst/>
              <a:ahLst/>
              <a:cxnLst/>
              <a:rect l="l" t="t" r="r" b="b"/>
              <a:pathLst>
                <a:path w="146050" h="58419">
                  <a:moveTo>
                    <a:pt x="143014" y="0"/>
                  </a:moveTo>
                  <a:lnTo>
                    <a:pt x="145973" y="49580"/>
                  </a:lnTo>
                  <a:lnTo>
                    <a:pt x="2959" y="58102"/>
                  </a:lnTo>
                  <a:lnTo>
                    <a:pt x="0" y="8521"/>
                  </a:lnTo>
                  <a:lnTo>
                    <a:pt x="143014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9736023" y="1924249"/>
              <a:ext cx="84455" cy="245110"/>
            </a:xfrm>
            <a:custGeom>
              <a:avLst/>
              <a:gdLst/>
              <a:ahLst/>
              <a:cxnLst/>
              <a:rect l="l" t="t" r="r" b="b"/>
              <a:pathLst>
                <a:path w="84454" h="245110">
                  <a:moveTo>
                    <a:pt x="45250" y="0"/>
                  </a:moveTo>
                  <a:lnTo>
                    <a:pt x="0" y="232194"/>
                  </a:lnTo>
                  <a:lnTo>
                    <a:pt x="38595" y="239712"/>
                  </a:lnTo>
                  <a:lnTo>
                    <a:pt x="38671" y="239331"/>
                  </a:lnTo>
                  <a:lnTo>
                    <a:pt x="67449" y="244944"/>
                  </a:lnTo>
                  <a:lnTo>
                    <a:pt x="81279" y="173951"/>
                  </a:lnTo>
                  <a:lnTo>
                    <a:pt x="52501" y="168338"/>
                  </a:lnTo>
                  <a:lnTo>
                    <a:pt x="83845" y="7518"/>
                  </a:lnTo>
                  <a:lnTo>
                    <a:pt x="45250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9736023" y="1924249"/>
              <a:ext cx="84455" cy="245110"/>
            </a:xfrm>
            <a:custGeom>
              <a:avLst/>
              <a:gdLst/>
              <a:ahLst/>
              <a:cxnLst/>
              <a:rect l="l" t="t" r="r" b="b"/>
              <a:pathLst>
                <a:path w="84454" h="245110">
                  <a:moveTo>
                    <a:pt x="83845" y="7518"/>
                  </a:moveTo>
                  <a:lnTo>
                    <a:pt x="45250" y="0"/>
                  </a:lnTo>
                  <a:lnTo>
                    <a:pt x="0" y="232194"/>
                  </a:lnTo>
                  <a:lnTo>
                    <a:pt x="38595" y="239712"/>
                  </a:lnTo>
                  <a:lnTo>
                    <a:pt x="38671" y="239331"/>
                  </a:lnTo>
                  <a:lnTo>
                    <a:pt x="67449" y="244944"/>
                  </a:lnTo>
                  <a:lnTo>
                    <a:pt x="81279" y="173951"/>
                  </a:lnTo>
                  <a:lnTo>
                    <a:pt x="52501" y="168338"/>
                  </a:lnTo>
                  <a:lnTo>
                    <a:pt x="83845" y="7518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9814503" y="2008748"/>
              <a:ext cx="150495" cy="125095"/>
            </a:xfrm>
            <a:custGeom>
              <a:avLst/>
              <a:gdLst/>
              <a:ahLst/>
              <a:cxnLst/>
              <a:rect l="l" t="t" r="r" b="b"/>
              <a:pathLst>
                <a:path w="150495" h="125094">
                  <a:moveTo>
                    <a:pt x="60502" y="0"/>
                  </a:moveTo>
                  <a:lnTo>
                    <a:pt x="0" y="30429"/>
                  </a:lnTo>
                  <a:lnTo>
                    <a:pt x="25501" y="81089"/>
                  </a:lnTo>
                  <a:lnTo>
                    <a:pt x="42659" y="72466"/>
                  </a:lnTo>
                  <a:lnTo>
                    <a:pt x="68973" y="124777"/>
                  </a:lnTo>
                  <a:lnTo>
                    <a:pt x="150393" y="83807"/>
                  </a:lnTo>
                  <a:lnTo>
                    <a:pt x="119710" y="22821"/>
                  </a:lnTo>
                  <a:lnTo>
                    <a:pt x="81622" y="41986"/>
                  </a:lnTo>
                  <a:lnTo>
                    <a:pt x="60502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9814503" y="2008748"/>
              <a:ext cx="150495" cy="125095"/>
            </a:xfrm>
            <a:custGeom>
              <a:avLst/>
              <a:gdLst/>
              <a:ahLst/>
              <a:cxnLst/>
              <a:rect l="l" t="t" r="r" b="b"/>
              <a:pathLst>
                <a:path w="150495" h="125094">
                  <a:moveTo>
                    <a:pt x="81622" y="41986"/>
                  </a:moveTo>
                  <a:lnTo>
                    <a:pt x="60502" y="0"/>
                  </a:lnTo>
                  <a:lnTo>
                    <a:pt x="0" y="30429"/>
                  </a:lnTo>
                  <a:lnTo>
                    <a:pt x="25501" y="81089"/>
                  </a:lnTo>
                  <a:lnTo>
                    <a:pt x="42659" y="72466"/>
                  </a:lnTo>
                  <a:lnTo>
                    <a:pt x="68973" y="124777"/>
                  </a:lnTo>
                  <a:lnTo>
                    <a:pt x="150393" y="83807"/>
                  </a:lnTo>
                  <a:lnTo>
                    <a:pt x="119710" y="22821"/>
                  </a:lnTo>
                  <a:lnTo>
                    <a:pt x="81622" y="41986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9610432" y="1939053"/>
              <a:ext cx="139700" cy="101600"/>
            </a:xfrm>
            <a:custGeom>
              <a:avLst/>
              <a:gdLst/>
              <a:ahLst/>
              <a:cxnLst/>
              <a:rect l="l" t="t" r="r" b="b"/>
              <a:pathLst>
                <a:path w="139700" h="101600">
                  <a:moveTo>
                    <a:pt x="132156" y="0"/>
                  </a:moveTo>
                  <a:lnTo>
                    <a:pt x="91973" y="3149"/>
                  </a:lnTo>
                  <a:lnTo>
                    <a:pt x="95211" y="44373"/>
                  </a:lnTo>
                  <a:lnTo>
                    <a:pt x="0" y="51854"/>
                  </a:lnTo>
                  <a:lnTo>
                    <a:pt x="3886" y="101371"/>
                  </a:lnTo>
                  <a:lnTo>
                    <a:pt x="139280" y="90741"/>
                  </a:lnTo>
                  <a:lnTo>
                    <a:pt x="132156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9610432" y="1939053"/>
              <a:ext cx="139700" cy="101600"/>
            </a:xfrm>
            <a:custGeom>
              <a:avLst/>
              <a:gdLst/>
              <a:ahLst/>
              <a:cxnLst/>
              <a:rect l="l" t="t" r="r" b="b"/>
              <a:pathLst>
                <a:path w="139700" h="101600">
                  <a:moveTo>
                    <a:pt x="91973" y="3149"/>
                  </a:moveTo>
                  <a:lnTo>
                    <a:pt x="95211" y="44373"/>
                  </a:lnTo>
                  <a:lnTo>
                    <a:pt x="0" y="51854"/>
                  </a:lnTo>
                  <a:lnTo>
                    <a:pt x="3886" y="101371"/>
                  </a:lnTo>
                  <a:lnTo>
                    <a:pt x="99098" y="93891"/>
                  </a:lnTo>
                  <a:lnTo>
                    <a:pt x="139280" y="90741"/>
                  </a:lnTo>
                  <a:lnTo>
                    <a:pt x="132156" y="0"/>
                  </a:lnTo>
                  <a:lnTo>
                    <a:pt x="91973" y="3149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9355455" y="2017701"/>
              <a:ext cx="125730" cy="57785"/>
            </a:xfrm>
            <a:custGeom>
              <a:avLst/>
              <a:gdLst/>
              <a:ahLst/>
              <a:cxnLst/>
              <a:rect l="l" t="t" r="r" b="b"/>
              <a:pathLst>
                <a:path w="125729" h="57785">
                  <a:moveTo>
                    <a:pt x="39014" y="0"/>
                  </a:moveTo>
                  <a:lnTo>
                    <a:pt x="8382" y="381"/>
                  </a:lnTo>
                  <a:lnTo>
                    <a:pt x="8572" y="16598"/>
                  </a:lnTo>
                  <a:lnTo>
                    <a:pt x="0" y="16700"/>
                  </a:lnTo>
                  <a:lnTo>
                    <a:pt x="495" y="57492"/>
                  </a:lnTo>
                  <a:lnTo>
                    <a:pt x="125336" y="55968"/>
                  </a:lnTo>
                  <a:lnTo>
                    <a:pt x="124841" y="15189"/>
                  </a:lnTo>
                  <a:lnTo>
                    <a:pt x="39204" y="16230"/>
                  </a:lnTo>
                  <a:lnTo>
                    <a:pt x="39014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9355455" y="2017701"/>
              <a:ext cx="125730" cy="57785"/>
            </a:xfrm>
            <a:custGeom>
              <a:avLst/>
              <a:gdLst/>
              <a:ahLst/>
              <a:cxnLst/>
              <a:rect l="l" t="t" r="r" b="b"/>
              <a:pathLst>
                <a:path w="125729" h="57785">
                  <a:moveTo>
                    <a:pt x="124841" y="15189"/>
                  </a:moveTo>
                  <a:lnTo>
                    <a:pt x="39204" y="16230"/>
                  </a:lnTo>
                  <a:lnTo>
                    <a:pt x="39014" y="0"/>
                  </a:lnTo>
                  <a:lnTo>
                    <a:pt x="8382" y="381"/>
                  </a:lnTo>
                  <a:lnTo>
                    <a:pt x="8572" y="16598"/>
                  </a:lnTo>
                  <a:lnTo>
                    <a:pt x="0" y="16700"/>
                  </a:lnTo>
                  <a:lnTo>
                    <a:pt x="495" y="57492"/>
                  </a:lnTo>
                  <a:lnTo>
                    <a:pt x="9067" y="57378"/>
                  </a:lnTo>
                  <a:lnTo>
                    <a:pt x="26390" y="57175"/>
                  </a:lnTo>
                  <a:lnTo>
                    <a:pt x="125336" y="55968"/>
                  </a:lnTo>
                  <a:lnTo>
                    <a:pt x="124841" y="15189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9223555" y="1633738"/>
              <a:ext cx="151130" cy="104775"/>
            </a:xfrm>
            <a:custGeom>
              <a:avLst/>
              <a:gdLst/>
              <a:ahLst/>
              <a:cxnLst/>
              <a:rect l="l" t="t" r="r" b="b"/>
              <a:pathLst>
                <a:path w="151129" h="104775">
                  <a:moveTo>
                    <a:pt x="20535" y="0"/>
                  </a:moveTo>
                  <a:lnTo>
                    <a:pt x="0" y="45237"/>
                  </a:lnTo>
                  <a:lnTo>
                    <a:pt x="130454" y="104444"/>
                  </a:lnTo>
                  <a:lnTo>
                    <a:pt x="150990" y="59220"/>
                  </a:lnTo>
                  <a:lnTo>
                    <a:pt x="20535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9223555" y="1633738"/>
              <a:ext cx="151130" cy="104775"/>
            </a:xfrm>
            <a:custGeom>
              <a:avLst/>
              <a:gdLst/>
              <a:ahLst/>
              <a:cxnLst/>
              <a:rect l="l" t="t" r="r" b="b"/>
              <a:pathLst>
                <a:path w="151129" h="104775">
                  <a:moveTo>
                    <a:pt x="150990" y="59220"/>
                  </a:moveTo>
                  <a:lnTo>
                    <a:pt x="130454" y="104444"/>
                  </a:lnTo>
                  <a:lnTo>
                    <a:pt x="0" y="45237"/>
                  </a:lnTo>
                  <a:lnTo>
                    <a:pt x="20535" y="0"/>
                  </a:lnTo>
                  <a:lnTo>
                    <a:pt x="150990" y="5922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9355648" y="1713677"/>
              <a:ext cx="73660" cy="92075"/>
            </a:xfrm>
            <a:custGeom>
              <a:avLst/>
              <a:gdLst/>
              <a:ahLst/>
              <a:cxnLst/>
              <a:rect l="l" t="t" r="r" b="b"/>
              <a:pathLst>
                <a:path w="73659" h="92075">
                  <a:moveTo>
                    <a:pt x="50266" y="0"/>
                  </a:moveTo>
                  <a:lnTo>
                    <a:pt x="0" y="76555"/>
                  </a:lnTo>
                  <a:lnTo>
                    <a:pt x="22821" y="91541"/>
                  </a:lnTo>
                  <a:lnTo>
                    <a:pt x="73088" y="14973"/>
                  </a:lnTo>
                  <a:lnTo>
                    <a:pt x="50266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9355648" y="1713677"/>
              <a:ext cx="73660" cy="92075"/>
            </a:xfrm>
            <a:custGeom>
              <a:avLst/>
              <a:gdLst/>
              <a:ahLst/>
              <a:cxnLst/>
              <a:rect l="l" t="t" r="r" b="b"/>
              <a:pathLst>
                <a:path w="73659" h="92075">
                  <a:moveTo>
                    <a:pt x="50266" y="0"/>
                  </a:moveTo>
                  <a:lnTo>
                    <a:pt x="73088" y="14973"/>
                  </a:lnTo>
                  <a:lnTo>
                    <a:pt x="22821" y="91541"/>
                  </a:lnTo>
                  <a:lnTo>
                    <a:pt x="0" y="76555"/>
                  </a:lnTo>
                  <a:lnTo>
                    <a:pt x="50266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9373586" y="1721951"/>
              <a:ext cx="97155" cy="122555"/>
            </a:xfrm>
            <a:custGeom>
              <a:avLst/>
              <a:gdLst/>
              <a:ahLst/>
              <a:cxnLst/>
              <a:rect l="l" t="t" r="r" b="b"/>
              <a:pathLst>
                <a:path w="97154" h="122555">
                  <a:moveTo>
                    <a:pt x="68135" y="0"/>
                  </a:moveTo>
                  <a:lnTo>
                    <a:pt x="0" y="103771"/>
                  </a:lnTo>
                  <a:lnTo>
                    <a:pt x="28549" y="122516"/>
                  </a:lnTo>
                  <a:lnTo>
                    <a:pt x="96672" y="18732"/>
                  </a:lnTo>
                  <a:lnTo>
                    <a:pt x="68135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9373586" y="1721951"/>
              <a:ext cx="97155" cy="122555"/>
            </a:xfrm>
            <a:custGeom>
              <a:avLst/>
              <a:gdLst/>
              <a:ahLst/>
              <a:cxnLst/>
              <a:rect l="l" t="t" r="r" b="b"/>
              <a:pathLst>
                <a:path w="97154" h="122555">
                  <a:moveTo>
                    <a:pt x="68135" y="0"/>
                  </a:moveTo>
                  <a:lnTo>
                    <a:pt x="96672" y="18732"/>
                  </a:lnTo>
                  <a:lnTo>
                    <a:pt x="28549" y="122516"/>
                  </a:lnTo>
                  <a:lnTo>
                    <a:pt x="0" y="103771"/>
                  </a:lnTo>
                  <a:lnTo>
                    <a:pt x="68135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9397258" y="1740877"/>
              <a:ext cx="116839" cy="150495"/>
            </a:xfrm>
            <a:custGeom>
              <a:avLst/>
              <a:gdLst/>
              <a:ahLst/>
              <a:cxnLst/>
              <a:rect l="l" t="t" r="r" b="b"/>
              <a:pathLst>
                <a:path w="116840" h="150494">
                  <a:moveTo>
                    <a:pt x="84975" y="0"/>
                  </a:moveTo>
                  <a:lnTo>
                    <a:pt x="0" y="129438"/>
                  </a:lnTo>
                  <a:lnTo>
                    <a:pt x="31559" y="150164"/>
                  </a:lnTo>
                  <a:lnTo>
                    <a:pt x="116535" y="20726"/>
                  </a:lnTo>
                  <a:lnTo>
                    <a:pt x="84975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9397258" y="1740877"/>
              <a:ext cx="116839" cy="150495"/>
            </a:xfrm>
            <a:custGeom>
              <a:avLst/>
              <a:gdLst/>
              <a:ahLst/>
              <a:cxnLst/>
              <a:rect l="l" t="t" r="r" b="b"/>
              <a:pathLst>
                <a:path w="116840" h="150494">
                  <a:moveTo>
                    <a:pt x="84975" y="0"/>
                  </a:moveTo>
                  <a:lnTo>
                    <a:pt x="116535" y="20726"/>
                  </a:lnTo>
                  <a:lnTo>
                    <a:pt x="31559" y="150164"/>
                  </a:lnTo>
                  <a:lnTo>
                    <a:pt x="0" y="129438"/>
                  </a:lnTo>
                  <a:lnTo>
                    <a:pt x="84975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9427437" y="1754898"/>
              <a:ext cx="135890" cy="173990"/>
            </a:xfrm>
            <a:custGeom>
              <a:avLst/>
              <a:gdLst/>
              <a:ahLst/>
              <a:cxnLst/>
              <a:rect l="l" t="t" r="r" b="b"/>
              <a:pathLst>
                <a:path w="135890" h="173989">
                  <a:moveTo>
                    <a:pt x="98209" y="0"/>
                  </a:moveTo>
                  <a:lnTo>
                    <a:pt x="0" y="149593"/>
                  </a:lnTo>
                  <a:lnTo>
                    <a:pt x="37096" y="173951"/>
                  </a:lnTo>
                  <a:lnTo>
                    <a:pt x="135305" y="24345"/>
                  </a:lnTo>
                  <a:lnTo>
                    <a:pt x="98209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9427437" y="1754898"/>
              <a:ext cx="135890" cy="173990"/>
            </a:xfrm>
            <a:custGeom>
              <a:avLst/>
              <a:gdLst/>
              <a:ahLst/>
              <a:cxnLst/>
              <a:rect l="l" t="t" r="r" b="b"/>
              <a:pathLst>
                <a:path w="135890" h="173989">
                  <a:moveTo>
                    <a:pt x="98209" y="0"/>
                  </a:moveTo>
                  <a:lnTo>
                    <a:pt x="135305" y="24345"/>
                  </a:lnTo>
                  <a:lnTo>
                    <a:pt x="37096" y="173951"/>
                  </a:lnTo>
                  <a:lnTo>
                    <a:pt x="0" y="149593"/>
                  </a:lnTo>
                  <a:lnTo>
                    <a:pt x="98209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1" name="object 131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9187596" y="5109672"/>
              <a:ext cx="96989" cy="96075"/>
            </a:xfrm>
            <a:prstGeom prst="rect">
              <a:avLst/>
            </a:prstGeom>
          </p:spPr>
        </p:pic>
        <p:sp>
          <p:nvSpPr>
            <p:cNvPr id="132" name="object 132"/>
            <p:cNvSpPr/>
            <p:nvPr/>
          </p:nvSpPr>
          <p:spPr>
            <a:xfrm>
              <a:off x="7621642" y="4261703"/>
              <a:ext cx="1882139" cy="1617345"/>
            </a:xfrm>
            <a:custGeom>
              <a:avLst/>
              <a:gdLst/>
              <a:ahLst/>
              <a:cxnLst/>
              <a:rect l="l" t="t" r="r" b="b"/>
              <a:pathLst>
                <a:path w="1882140" h="1617345">
                  <a:moveTo>
                    <a:pt x="1455521" y="0"/>
                  </a:moveTo>
                  <a:lnTo>
                    <a:pt x="1368018" y="266788"/>
                  </a:lnTo>
                  <a:lnTo>
                    <a:pt x="1323073" y="252310"/>
                  </a:lnTo>
                  <a:lnTo>
                    <a:pt x="1340967" y="196761"/>
                  </a:lnTo>
                  <a:lnTo>
                    <a:pt x="1149324" y="135039"/>
                  </a:lnTo>
                  <a:lnTo>
                    <a:pt x="1122895" y="217055"/>
                  </a:lnTo>
                  <a:lnTo>
                    <a:pt x="1095273" y="205930"/>
                  </a:lnTo>
                  <a:lnTo>
                    <a:pt x="967866" y="522223"/>
                  </a:lnTo>
                  <a:lnTo>
                    <a:pt x="890917" y="491223"/>
                  </a:lnTo>
                  <a:lnTo>
                    <a:pt x="897635" y="474535"/>
                  </a:lnTo>
                  <a:lnTo>
                    <a:pt x="922680" y="484619"/>
                  </a:lnTo>
                  <a:lnTo>
                    <a:pt x="997470" y="298958"/>
                  </a:lnTo>
                  <a:lnTo>
                    <a:pt x="857402" y="242531"/>
                  </a:lnTo>
                  <a:lnTo>
                    <a:pt x="782612" y="428193"/>
                  </a:lnTo>
                  <a:lnTo>
                    <a:pt x="839254" y="451015"/>
                  </a:lnTo>
                  <a:lnTo>
                    <a:pt x="827887" y="479221"/>
                  </a:lnTo>
                  <a:lnTo>
                    <a:pt x="736193" y="442290"/>
                  </a:lnTo>
                  <a:lnTo>
                    <a:pt x="791959" y="300697"/>
                  </a:lnTo>
                  <a:lnTo>
                    <a:pt x="702538" y="264668"/>
                  </a:lnTo>
                  <a:lnTo>
                    <a:pt x="689622" y="296722"/>
                  </a:lnTo>
                  <a:lnTo>
                    <a:pt x="594512" y="258406"/>
                  </a:lnTo>
                  <a:lnTo>
                    <a:pt x="589064" y="271919"/>
                  </a:lnTo>
                  <a:lnTo>
                    <a:pt x="521385" y="244652"/>
                  </a:lnTo>
                  <a:lnTo>
                    <a:pt x="489026" y="324967"/>
                  </a:lnTo>
                  <a:lnTo>
                    <a:pt x="462914" y="314439"/>
                  </a:lnTo>
                  <a:lnTo>
                    <a:pt x="508685" y="200837"/>
                  </a:lnTo>
                  <a:lnTo>
                    <a:pt x="447738" y="176288"/>
                  </a:lnTo>
                  <a:lnTo>
                    <a:pt x="412000" y="265010"/>
                  </a:lnTo>
                  <a:lnTo>
                    <a:pt x="398983" y="259765"/>
                  </a:lnTo>
                  <a:lnTo>
                    <a:pt x="416509" y="216281"/>
                  </a:lnTo>
                  <a:lnTo>
                    <a:pt x="379755" y="201472"/>
                  </a:lnTo>
                  <a:lnTo>
                    <a:pt x="353707" y="266128"/>
                  </a:lnTo>
                  <a:lnTo>
                    <a:pt x="389737" y="280631"/>
                  </a:lnTo>
                  <a:lnTo>
                    <a:pt x="383743" y="295516"/>
                  </a:lnTo>
                  <a:lnTo>
                    <a:pt x="397484" y="301053"/>
                  </a:lnTo>
                  <a:lnTo>
                    <a:pt x="383044" y="336905"/>
                  </a:lnTo>
                  <a:lnTo>
                    <a:pt x="443979" y="361454"/>
                  </a:lnTo>
                  <a:lnTo>
                    <a:pt x="456793" y="329641"/>
                  </a:lnTo>
                  <a:lnTo>
                    <a:pt x="482904" y="340156"/>
                  </a:lnTo>
                  <a:lnTo>
                    <a:pt x="456679" y="405269"/>
                  </a:lnTo>
                  <a:lnTo>
                    <a:pt x="524370" y="432536"/>
                  </a:lnTo>
                  <a:lnTo>
                    <a:pt x="504951" y="480720"/>
                  </a:lnTo>
                  <a:lnTo>
                    <a:pt x="389420" y="434187"/>
                  </a:lnTo>
                  <a:lnTo>
                    <a:pt x="375132" y="469645"/>
                  </a:lnTo>
                  <a:lnTo>
                    <a:pt x="49733" y="338556"/>
                  </a:lnTo>
                  <a:lnTo>
                    <a:pt x="0" y="461987"/>
                  </a:lnTo>
                  <a:lnTo>
                    <a:pt x="48552" y="481545"/>
                  </a:lnTo>
                  <a:lnTo>
                    <a:pt x="79806" y="403948"/>
                  </a:lnTo>
                  <a:lnTo>
                    <a:pt x="287273" y="487527"/>
                  </a:lnTo>
                  <a:lnTo>
                    <a:pt x="261988" y="550291"/>
                  </a:lnTo>
                  <a:lnTo>
                    <a:pt x="329806" y="577608"/>
                  </a:lnTo>
                  <a:lnTo>
                    <a:pt x="347827" y="532853"/>
                  </a:lnTo>
                  <a:lnTo>
                    <a:pt x="363308" y="539089"/>
                  </a:lnTo>
                  <a:lnTo>
                    <a:pt x="385114" y="484962"/>
                  </a:lnTo>
                  <a:lnTo>
                    <a:pt x="403542" y="492391"/>
                  </a:lnTo>
                  <a:lnTo>
                    <a:pt x="416572" y="460044"/>
                  </a:lnTo>
                  <a:lnTo>
                    <a:pt x="537336" y="508685"/>
                  </a:lnTo>
                  <a:lnTo>
                    <a:pt x="525970" y="536892"/>
                  </a:lnTo>
                  <a:lnTo>
                    <a:pt x="572427" y="555599"/>
                  </a:lnTo>
                  <a:lnTo>
                    <a:pt x="540969" y="633691"/>
                  </a:lnTo>
                  <a:lnTo>
                    <a:pt x="494512" y="614984"/>
                  </a:lnTo>
                  <a:lnTo>
                    <a:pt x="520522" y="550418"/>
                  </a:lnTo>
                  <a:lnTo>
                    <a:pt x="406692" y="504558"/>
                  </a:lnTo>
                  <a:lnTo>
                    <a:pt x="353529" y="636549"/>
                  </a:lnTo>
                  <a:lnTo>
                    <a:pt x="482193" y="688378"/>
                  </a:lnTo>
                  <a:lnTo>
                    <a:pt x="499313" y="645896"/>
                  </a:lnTo>
                  <a:lnTo>
                    <a:pt x="530923" y="658622"/>
                  </a:lnTo>
                  <a:lnTo>
                    <a:pt x="505053" y="722858"/>
                  </a:lnTo>
                  <a:lnTo>
                    <a:pt x="756754" y="824255"/>
                  </a:lnTo>
                  <a:lnTo>
                    <a:pt x="840511" y="616331"/>
                  </a:lnTo>
                  <a:lnTo>
                    <a:pt x="917460" y="647331"/>
                  </a:lnTo>
                  <a:lnTo>
                    <a:pt x="798144" y="943521"/>
                  </a:lnTo>
                  <a:lnTo>
                    <a:pt x="930452" y="996822"/>
                  </a:lnTo>
                  <a:lnTo>
                    <a:pt x="923848" y="1013193"/>
                  </a:lnTo>
                  <a:lnTo>
                    <a:pt x="1023658" y="1053401"/>
                  </a:lnTo>
                  <a:lnTo>
                    <a:pt x="932319" y="1280147"/>
                  </a:lnTo>
                  <a:lnTo>
                    <a:pt x="793686" y="1224305"/>
                  </a:lnTo>
                  <a:lnTo>
                    <a:pt x="771766" y="1278712"/>
                  </a:lnTo>
                  <a:lnTo>
                    <a:pt x="806881" y="1292847"/>
                  </a:lnTo>
                  <a:lnTo>
                    <a:pt x="725347" y="1495247"/>
                  </a:lnTo>
                  <a:lnTo>
                    <a:pt x="495312" y="1402575"/>
                  </a:lnTo>
                  <a:lnTo>
                    <a:pt x="477088" y="1447800"/>
                  </a:lnTo>
                  <a:lnTo>
                    <a:pt x="726135" y="1548130"/>
                  </a:lnTo>
                  <a:lnTo>
                    <a:pt x="705357" y="1599730"/>
                  </a:lnTo>
                  <a:lnTo>
                    <a:pt x="748614" y="1617154"/>
                  </a:lnTo>
                  <a:lnTo>
                    <a:pt x="769391" y="1565554"/>
                  </a:lnTo>
                  <a:lnTo>
                    <a:pt x="859916" y="1602028"/>
                  </a:lnTo>
                  <a:lnTo>
                    <a:pt x="878141" y="1556804"/>
                  </a:lnTo>
                  <a:lnTo>
                    <a:pt x="787615" y="1520329"/>
                  </a:lnTo>
                  <a:lnTo>
                    <a:pt x="869149" y="1317942"/>
                  </a:lnTo>
                  <a:lnTo>
                    <a:pt x="942263" y="1347393"/>
                  </a:lnTo>
                  <a:lnTo>
                    <a:pt x="993609" y="1219923"/>
                  </a:lnTo>
                  <a:lnTo>
                    <a:pt x="1025474" y="1232750"/>
                  </a:lnTo>
                  <a:lnTo>
                    <a:pt x="1087386" y="1079080"/>
                  </a:lnTo>
                  <a:lnTo>
                    <a:pt x="1212900" y="1129639"/>
                  </a:lnTo>
                  <a:lnTo>
                    <a:pt x="1216583" y="1120508"/>
                  </a:lnTo>
                  <a:lnTo>
                    <a:pt x="1242453" y="1130922"/>
                  </a:lnTo>
                  <a:lnTo>
                    <a:pt x="1202575" y="1229918"/>
                  </a:lnTo>
                  <a:lnTo>
                    <a:pt x="1304531" y="1270990"/>
                  </a:lnTo>
                  <a:lnTo>
                    <a:pt x="1260259" y="1380871"/>
                  </a:lnTo>
                  <a:lnTo>
                    <a:pt x="1320418" y="1405102"/>
                  </a:lnTo>
                  <a:lnTo>
                    <a:pt x="1368386" y="1286027"/>
                  </a:lnTo>
                  <a:lnTo>
                    <a:pt x="1293901" y="1256017"/>
                  </a:lnTo>
                  <a:lnTo>
                    <a:pt x="1326387" y="1175359"/>
                  </a:lnTo>
                  <a:lnTo>
                    <a:pt x="1390078" y="1201013"/>
                  </a:lnTo>
                  <a:lnTo>
                    <a:pt x="1371663" y="1246733"/>
                  </a:lnTo>
                  <a:lnTo>
                    <a:pt x="1421891" y="1266964"/>
                  </a:lnTo>
                  <a:lnTo>
                    <a:pt x="1488579" y="1101407"/>
                  </a:lnTo>
                  <a:lnTo>
                    <a:pt x="1438351" y="1081176"/>
                  </a:lnTo>
                  <a:lnTo>
                    <a:pt x="1399374" y="1177950"/>
                  </a:lnTo>
                  <a:lnTo>
                    <a:pt x="1335684" y="1152296"/>
                  </a:lnTo>
                  <a:lnTo>
                    <a:pt x="1343710" y="1132357"/>
                  </a:lnTo>
                  <a:lnTo>
                    <a:pt x="1314970" y="1120775"/>
                  </a:lnTo>
                  <a:lnTo>
                    <a:pt x="1325003" y="1095870"/>
                  </a:lnTo>
                  <a:lnTo>
                    <a:pt x="1353743" y="1107452"/>
                  </a:lnTo>
                  <a:lnTo>
                    <a:pt x="1376222" y="1051674"/>
                  </a:lnTo>
                  <a:lnTo>
                    <a:pt x="1288605" y="1016381"/>
                  </a:lnTo>
                  <a:lnTo>
                    <a:pt x="1266139" y="1072159"/>
                  </a:lnTo>
                  <a:lnTo>
                    <a:pt x="1307503" y="1088821"/>
                  </a:lnTo>
                  <a:lnTo>
                    <a:pt x="1297470" y="1113726"/>
                  </a:lnTo>
                  <a:lnTo>
                    <a:pt x="1256106" y="1097064"/>
                  </a:lnTo>
                  <a:lnTo>
                    <a:pt x="1249502" y="1113434"/>
                  </a:lnTo>
                  <a:lnTo>
                    <a:pt x="1223632" y="1103007"/>
                  </a:lnTo>
                  <a:lnTo>
                    <a:pt x="1260817" y="1010678"/>
                  </a:lnTo>
                  <a:lnTo>
                    <a:pt x="1173213" y="975385"/>
                  </a:lnTo>
                  <a:lnTo>
                    <a:pt x="1136815" y="1065720"/>
                  </a:lnTo>
                  <a:lnTo>
                    <a:pt x="1110614" y="1055154"/>
                  </a:lnTo>
                  <a:lnTo>
                    <a:pt x="1122146" y="1026528"/>
                  </a:lnTo>
                  <a:lnTo>
                    <a:pt x="946924" y="955941"/>
                  </a:lnTo>
                  <a:lnTo>
                    <a:pt x="937247" y="979957"/>
                  </a:lnTo>
                  <a:lnTo>
                    <a:pt x="822134" y="933577"/>
                  </a:lnTo>
                  <a:lnTo>
                    <a:pt x="831811" y="909561"/>
                  </a:lnTo>
                  <a:lnTo>
                    <a:pt x="871943" y="925728"/>
                  </a:lnTo>
                  <a:lnTo>
                    <a:pt x="906754" y="839330"/>
                  </a:lnTo>
                  <a:lnTo>
                    <a:pt x="993813" y="874394"/>
                  </a:lnTo>
                  <a:lnTo>
                    <a:pt x="1012774" y="827328"/>
                  </a:lnTo>
                  <a:lnTo>
                    <a:pt x="925715" y="792251"/>
                  </a:lnTo>
                  <a:lnTo>
                    <a:pt x="992746" y="625843"/>
                  </a:lnTo>
                  <a:lnTo>
                    <a:pt x="1108900" y="672630"/>
                  </a:lnTo>
                  <a:lnTo>
                    <a:pt x="1069911" y="769391"/>
                  </a:lnTo>
                  <a:lnTo>
                    <a:pt x="1135011" y="795616"/>
                  </a:lnTo>
                  <a:lnTo>
                    <a:pt x="1118387" y="836891"/>
                  </a:lnTo>
                  <a:lnTo>
                    <a:pt x="1237614" y="884923"/>
                  </a:lnTo>
                  <a:lnTo>
                    <a:pt x="1293228" y="746887"/>
                  </a:lnTo>
                  <a:lnTo>
                    <a:pt x="1442110" y="806869"/>
                  </a:lnTo>
                  <a:lnTo>
                    <a:pt x="1448231" y="791692"/>
                  </a:lnTo>
                  <a:lnTo>
                    <a:pt x="1299336" y="731723"/>
                  </a:lnTo>
                  <a:lnTo>
                    <a:pt x="1361058" y="578510"/>
                  </a:lnTo>
                  <a:lnTo>
                    <a:pt x="1241818" y="530479"/>
                  </a:lnTo>
                  <a:lnTo>
                    <a:pt x="1224737" y="572871"/>
                  </a:lnTo>
                  <a:lnTo>
                    <a:pt x="1159649" y="546646"/>
                  </a:lnTo>
                  <a:lnTo>
                    <a:pt x="1115009" y="657466"/>
                  </a:lnTo>
                  <a:lnTo>
                    <a:pt x="998867" y="610679"/>
                  </a:lnTo>
                  <a:lnTo>
                    <a:pt x="1075194" y="421195"/>
                  </a:lnTo>
                  <a:lnTo>
                    <a:pt x="1162253" y="456260"/>
                  </a:lnTo>
                  <a:lnTo>
                    <a:pt x="1181214" y="409194"/>
                  </a:lnTo>
                  <a:lnTo>
                    <a:pt x="1094155" y="374116"/>
                  </a:lnTo>
                  <a:lnTo>
                    <a:pt x="1135176" y="272288"/>
                  </a:lnTo>
                  <a:lnTo>
                    <a:pt x="1278242" y="318363"/>
                  </a:lnTo>
                  <a:lnTo>
                    <a:pt x="1266977" y="346316"/>
                  </a:lnTo>
                  <a:lnTo>
                    <a:pt x="1174648" y="309130"/>
                  </a:lnTo>
                  <a:lnTo>
                    <a:pt x="1149146" y="372427"/>
                  </a:lnTo>
                  <a:lnTo>
                    <a:pt x="1241475" y="409625"/>
                  </a:lnTo>
                  <a:lnTo>
                    <a:pt x="1249819" y="388924"/>
                  </a:lnTo>
                  <a:lnTo>
                    <a:pt x="1272044" y="397878"/>
                  </a:lnTo>
                  <a:lnTo>
                    <a:pt x="1263713" y="418579"/>
                  </a:lnTo>
                  <a:lnTo>
                    <a:pt x="1299476" y="432993"/>
                  </a:lnTo>
                  <a:lnTo>
                    <a:pt x="1324978" y="369684"/>
                  </a:lnTo>
                  <a:lnTo>
                    <a:pt x="1284528" y="353390"/>
                  </a:lnTo>
                  <a:lnTo>
                    <a:pt x="1296301" y="324180"/>
                  </a:lnTo>
                  <a:lnTo>
                    <a:pt x="1455826" y="374675"/>
                  </a:lnTo>
                  <a:lnTo>
                    <a:pt x="1407007" y="526211"/>
                  </a:lnTo>
                  <a:lnTo>
                    <a:pt x="1494764" y="554469"/>
                  </a:lnTo>
                  <a:lnTo>
                    <a:pt x="1538706" y="418045"/>
                  </a:lnTo>
                  <a:lnTo>
                    <a:pt x="1511769" y="409359"/>
                  </a:lnTo>
                  <a:lnTo>
                    <a:pt x="1516633" y="394258"/>
                  </a:lnTo>
                  <a:lnTo>
                    <a:pt x="1609394" y="424141"/>
                  </a:lnTo>
                  <a:lnTo>
                    <a:pt x="1600250" y="452564"/>
                  </a:lnTo>
                  <a:lnTo>
                    <a:pt x="1846554" y="531901"/>
                  </a:lnTo>
                  <a:lnTo>
                    <a:pt x="1881657" y="422948"/>
                  </a:lnTo>
                  <a:lnTo>
                    <a:pt x="1635340" y="343611"/>
                  </a:lnTo>
                  <a:lnTo>
                    <a:pt x="1615744" y="404431"/>
                  </a:lnTo>
                  <a:lnTo>
                    <a:pt x="1524266" y="374967"/>
                  </a:lnTo>
                  <a:lnTo>
                    <a:pt x="1606829" y="118643"/>
                  </a:lnTo>
                  <a:lnTo>
                    <a:pt x="1761705" y="168529"/>
                  </a:lnTo>
                  <a:lnTo>
                    <a:pt x="1782102" y="105194"/>
                  </a:lnTo>
                  <a:lnTo>
                    <a:pt x="1455521" y="0"/>
                  </a:lnTo>
                  <a:close/>
                </a:path>
              </a:pathLst>
            </a:custGeom>
            <a:solidFill>
              <a:srgbClr val="DFDE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7621642" y="4261703"/>
              <a:ext cx="1882139" cy="1617345"/>
            </a:xfrm>
            <a:custGeom>
              <a:avLst/>
              <a:gdLst/>
              <a:ahLst/>
              <a:cxnLst/>
              <a:rect l="l" t="t" r="r" b="b"/>
              <a:pathLst>
                <a:path w="1882140" h="1617345">
                  <a:moveTo>
                    <a:pt x="1455521" y="0"/>
                  </a:moveTo>
                  <a:lnTo>
                    <a:pt x="1368018" y="266788"/>
                  </a:lnTo>
                  <a:lnTo>
                    <a:pt x="1323073" y="252310"/>
                  </a:lnTo>
                  <a:lnTo>
                    <a:pt x="1340967" y="196761"/>
                  </a:lnTo>
                  <a:lnTo>
                    <a:pt x="1149324" y="135039"/>
                  </a:lnTo>
                  <a:lnTo>
                    <a:pt x="1122895" y="217055"/>
                  </a:lnTo>
                  <a:lnTo>
                    <a:pt x="1095273" y="205930"/>
                  </a:lnTo>
                  <a:lnTo>
                    <a:pt x="967866" y="522223"/>
                  </a:lnTo>
                  <a:lnTo>
                    <a:pt x="890917" y="491223"/>
                  </a:lnTo>
                  <a:lnTo>
                    <a:pt x="897635" y="474535"/>
                  </a:lnTo>
                  <a:lnTo>
                    <a:pt x="922680" y="484619"/>
                  </a:lnTo>
                  <a:lnTo>
                    <a:pt x="997470" y="298958"/>
                  </a:lnTo>
                  <a:lnTo>
                    <a:pt x="857402" y="242531"/>
                  </a:lnTo>
                  <a:lnTo>
                    <a:pt x="782612" y="428193"/>
                  </a:lnTo>
                  <a:lnTo>
                    <a:pt x="839254" y="451015"/>
                  </a:lnTo>
                  <a:lnTo>
                    <a:pt x="827887" y="479221"/>
                  </a:lnTo>
                  <a:lnTo>
                    <a:pt x="736193" y="442290"/>
                  </a:lnTo>
                  <a:lnTo>
                    <a:pt x="791959" y="300697"/>
                  </a:lnTo>
                  <a:lnTo>
                    <a:pt x="702538" y="264668"/>
                  </a:lnTo>
                  <a:lnTo>
                    <a:pt x="689622" y="296722"/>
                  </a:lnTo>
                  <a:lnTo>
                    <a:pt x="594512" y="258406"/>
                  </a:lnTo>
                  <a:lnTo>
                    <a:pt x="589064" y="271919"/>
                  </a:lnTo>
                  <a:lnTo>
                    <a:pt x="521385" y="244652"/>
                  </a:lnTo>
                  <a:lnTo>
                    <a:pt x="489026" y="324967"/>
                  </a:lnTo>
                  <a:lnTo>
                    <a:pt x="462914" y="314439"/>
                  </a:lnTo>
                  <a:lnTo>
                    <a:pt x="508685" y="200837"/>
                  </a:lnTo>
                  <a:lnTo>
                    <a:pt x="447738" y="176288"/>
                  </a:lnTo>
                  <a:lnTo>
                    <a:pt x="412000" y="265010"/>
                  </a:lnTo>
                  <a:lnTo>
                    <a:pt x="398983" y="259765"/>
                  </a:lnTo>
                  <a:lnTo>
                    <a:pt x="416509" y="216281"/>
                  </a:lnTo>
                  <a:lnTo>
                    <a:pt x="379755" y="201472"/>
                  </a:lnTo>
                  <a:lnTo>
                    <a:pt x="353707" y="266128"/>
                  </a:lnTo>
                  <a:lnTo>
                    <a:pt x="389737" y="280631"/>
                  </a:lnTo>
                  <a:lnTo>
                    <a:pt x="383743" y="295516"/>
                  </a:lnTo>
                  <a:lnTo>
                    <a:pt x="397484" y="301053"/>
                  </a:lnTo>
                  <a:lnTo>
                    <a:pt x="383044" y="336905"/>
                  </a:lnTo>
                  <a:lnTo>
                    <a:pt x="443979" y="361454"/>
                  </a:lnTo>
                  <a:lnTo>
                    <a:pt x="456793" y="329641"/>
                  </a:lnTo>
                  <a:lnTo>
                    <a:pt x="482904" y="340156"/>
                  </a:lnTo>
                  <a:lnTo>
                    <a:pt x="456679" y="405269"/>
                  </a:lnTo>
                  <a:lnTo>
                    <a:pt x="524370" y="432536"/>
                  </a:lnTo>
                  <a:lnTo>
                    <a:pt x="504951" y="480720"/>
                  </a:lnTo>
                  <a:lnTo>
                    <a:pt x="389420" y="434187"/>
                  </a:lnTo>
                  <a:lnTo>
                    <a:pt x="375132" y="469645"/>
                  </a:lnTo>
                  <a:lnTo>
                    <a:pt x="49733" y="338556"/>
                  </a:lnTo>
                  <a:lnTo>
                    <a:pt x="0" y="461987"/>
                  </a:lnTo>
                  <a:lnTo>
                    <a:pt x="48552" y="481545"/>
                  </a:lnTo>
                  <a:lnTo>
                    <a:pt x="79806" y="403948"/>
                  </a:lnTo>
                  <a:lnTo>
                    <a:pt x="287273" y="487527"/>
                  </a:lnTo>
                  <a:lnTo>
                    <a:pt x="261988" y="550291"/>
                  </a:lnTo>
                  <a:lnTo>
                    <a:pt x="329806" y="577608"/>
                  </a:lnTo>
                  <a:lnTo>
                    <a:pt x="347827" y="532853"/>
                  </a:lnTo>
                  <a:lnTo>
                    <a:pt x="363308" y="539089"/>
                  </a:lnTo>
                  <a:lnTo>
                    <a:pt x="385114" y="484962"/>
                  </a:lnTo>
                  <a:lnTo>
                    <a:pt x="403542" y="492391"/>
                  </a:lnTo>
                  <a:lnTo>
                    <a:pt x="416572" y="460044"/>
                  </a:lnTo>
                  <a:lnTo>
                    <a:pt x="537336" y="508685"/>
                  </a:lnTo>
                  <a:lnTo>
                    <a:pt x="525970" y="536892"/>
                  </a:lnTo>
                  <a:lnTo>
                    <a:pt x="572427" y="555599"/>
                  </a:lnTo>
                  <a:lnTo>
                    <a:pt x="540969" y="633691"/>
                  </a:lnTo>
                  <a:lnTo>
                    <a:pt x="494512" y="614984"/>
                  </a:lnTo>
                  <a:lnTo>
                    <a:pt x="520522" y="550418"/>
                  </a:lnTo>
                  <a:lnTo>
                    <a:pt x="406692" y="504558"/>
                  </a:lnTo>
                  <a:lnTo>
                    <a:pt x="353529" y="636549"/>
                  </a:lnTo>
                  <a:lnTo>
                    <a:pt x="482193" y="688378"/>
                  </a:lnTo>
                  <a:lnTo>
                    <a:pt x="499313" y="645896"/>
                  </a:lnTo>
                  <a:lnTo>
                    <a:pt x="530923" y="658622"/>
                  </a:lnTo>
                  <a:lnTo>
                    <a:pt x="505053" y="722858"/>
                  </a:lnTo>
                  <a:lnTo>
                    <a:pt x="756754" y="824255"/>
                  </a:lnTo>
                  <a:lnTo>
                    <a:pt x="840511" y="616331"/>
                  </a:lnTo>
                  <a:lnTo>
                    <a:pt x="917460" y="647331"/>
                  </a:lnTo>
                  <a:lnTo>
                    <a:pt x="798144" y="943521"/>
                  </a:lnTo>
                  <a:lnTo>
                    <a:pt x="930452" y="996822"/>
                  </a:lnTo>
                  <a:lnTo>
                    <a:pt x="923848" y="1013193"/>
                  </a:lnTo>
                  <a:lnTo>
                    <a:pt x="1023658" y="1053401"/>
                  </a:lnTo>
                  <a:lnTo>
                    <a:pt x="975994" y="1171740"/>
                  </a:lnTo>
                  <a:lnTo>
                    <a:pt x="961758" y="1207084"/>
                  </a:lnTo>
                  <a:lnTo>
                    <a:pt x="932319" y="1280147"/>
                  </a:lnTo>
                  <a:lnTo>
                    <a:pt x="793686" y="1224305"/>
                  </a:lnTo>
                  <a:lnTo>
                    <a:pt x="771766" y="1278712"/>
                  </a:lnTo>
                  <a:lnTo>
                    <a:pt x="806881" y="1292847"/>
                  </a:lnTo>
                  <a:lnTo>
                    <a:pt x="725347" y="1495247"/>
                  </a:lnTo>
                  <a:lnTo>
                    <a:pt x="495312" y="1402575"/>
                  </a:lnTo>
                  <a:lnTo>
                    <a:pt x="477088" y="1447800"/>
                  </a:lnTo>
                  <a:lnTo>
                    <a:pt x="726135" y="1548130"/>
                  </a:lnTo>
                  <a:lnTo>
                    <a:pt x="705357" y="1599730"/>
                  </a:lnTo>
                  <a:lnTo>
                    <a:pt x="748614" y="1617154"/>
                  </a:lnTo>
                  <a:lnTo>
                    <a:pt x="769391" y="1565554"/>
                  </a:lnTo>
                  <a:lnTo>
                    <a:pt x="859916" y="1602028"/>
                  </a:lnTo>
                  <a:lnTo>
                    <a:pt x="878141" y="1556804"/>
                  </a:lnTo>
                  <a:lnTo>
                    <a:pt x="787615" y="1520329"/>
                  </a:lnTo>
                  <a:lnTo>
                    <a:pt x="869149" y="1317942"/>
                  </a:lnTo>
                  <a:lnTo>
                    <a:pt x="910412" y="1334554"/>
                  </a:lnTo>
                  <a:lnTo>
                    <a:pt x="926337" y="1340980"/>
                  </a:lnTo>
                  <a:lnTo>
                    <a:pt x="942263" y="1347393"/>
                  </a:lnTo>
                  <a:lnTo>
                    <a:pt x="993609" y="1219923"/>
                  </a:lnTo>
                  <a:lnTo>
                    <a:pt x="1025474" y="1232750"/>
                  </a:lnTo>
                  <a:lnTo>
                    <a:pt x="1087386" y="1079080"/>
                  </a:lnTo>
                  <a:lnTo>
                    <a:pt x="1212900" y="1129639"/>
                  </a:lnTo>
                  <a:lnTo>
                    <a:pt x="1216583" y="1120508"/>
                  </a:lnTo>
                  <a:lnTo>
                    <a:pt x="1242453" y="1130922"/>
                  </a:lnTo>
                  <a:lnTo>
                    <a:pt x="1202575" y="1229918"/>
                  </a:lnTo>
                  <a:lnTo>
                    <a:pt x="1274444" y="1258874"/>
                  </a:lnTo>
                  <a:lnTo>
                    <a:pt x="1290192" y="1265212"/>
                  </a:lnTo>
                  <a:lnTo>
                    <a:pt x="1304531" y="1270990"/>
                  </a:lnTo>
                  <a:lnTo>
                    <a:pt x="1260259" y="1380871"/>
                  </a:lnTo>
                  <a:lnTo>
                    <a:pt x="1320418" y="1405102"/>
                  </a:lnTo>
                  <a:lnTo>
                    <a:pt x="1368386" y="1286027"/>
                  </a:lnTo>
                  <a:lnTo>
                    <a:pt x="1338313" y="1273911"/>
                  </a:lnTo>
                  <a:lnTo>
                    <a:pt x="1308226" y="1261783"/>
                  </a:lnTo>
                  <a:lnTo>
                    <a:pt x="1293901" y="1256017"/>
                  </a:lnTo>
                  <a:lnTo>
                    <a:pt x="1326387" y="1175359"/>
                  </a:lnTo>
                  <a:lnTo>
                    <a:pt x="1390078" y="1201013"/>
                  </a:lnTo>
                  <a:lnTo>
                    <a:pt x="1371663" y="1246733"/>
                  </a:lnTo>
                  <a:lnTo>
                    <a:pt x="1421891" y="1266964"/>
                  </a:lnTo>
                  <a:lnTo>
                    <a:pt x="1440306" y="1221244"/>
                  </a:lnTo>
                  <a:lnTo>
                    <a:pt x="1449603" y="1198181"/>
                  </a:lnTo>
                  <a:lnTo>
                    <a:pt x="1488579" y="1101407"/>
                  </a:lnTo>
                  <a:lnTo>
                    <a:pt x="1438351" y="1081176"/>
                  </a:lnTo>
                  <a:lnTo>
                    <a:pt x="1399374" y="1177950"/>
                  </a:lnTo>
                  <a:lnTo>
                    <a:pt x="1335684" y="1152296"/>
                  </a:lnTo>
                  <a:lnTo>
                    <a:pt x="1343710" y="1132357"/>
                  </a:lnTo>
                  <a:lnTo>
                    <a:pt x="1314970" y="1120775"/>
                  </a:lnTo>
                  <a:lnTo>
                    <a:pt x="1325003" y="1095870"/>
                  </a:lnTo>
                  <a:lnTo>
                    <a:pt x="1353743" y="1107452"/>
                  </a:lnTo>
                  <a:lnTo>
                    <a:pt x="1376222" y="1051674"/>
                  </a:lnTo>
                  <a:lnTo>
                    <a:pt x="1288605" y="1016381"/>
                  </a:lnTo>
                  <a:lnTo>
                    <a:pt x="1266139" y="1072159"/>
                  </a:lnTo>
                  <a:lnTo>
                    <a:pt x="1307503" y="1088821"/>
                  </a:lnTo>
                  <a:lnTo>
                    <a:pt x="1297470" y="1113726"/>
                  </a:lnTo>
                  <a:lnTo>
                    <a:pt x="1256106" y="1097064"/>
                  </a:lnTo>
                  <a:lnTo>
                    <a:pt x="1249502" y="1113434"/>
                  </a:lnTo>
                  <a:lnTo>
                    <a:pt x="1223632" y="1103007"/>
                  </a:lnTo>
                  <a:lnTo>
                    <a:pt x="1224432" y="1101013"/>
                  </a:lnTo>
                  <a:lnTo>
                    <a:pt x="1260817" y="1010678"/>
                  </a:lnTo>
                  <a:lnTo>
                    <a:pt x="1173213" y="975385"/>
                  </a:lnTo>
                  <a:lnTo>
                    <a:pt x="1136815" y="1065720"/>
                  </a:lnTo>
                  <a:lnTo>
                    <a:pt x="1110614" y="1055154"/>
                  </a:lnTo>
                  <a:lnTo>
                    <a:pt x="1122146" y="1026528"/>
                  </a:lnTo>
                  <a:lnTo>
                    <a:pt x="946924" y="955941"/>
                  </a:lnTo>
                  <a:lnTo>
                    <a:pt x="937247" y="979957"/>
                  </a:lnTo>
                  <a:lnTo>
                    <a:pt x="822134" y="933577"/>
                  </a:lnTo>
                  <a:lnTo>
                    <a:pt x="831811" y="909561"/>
                  </a:lnTo>
                  <a:lnTo>
                    <a:pt x="871943" y="925728"/>
                  </a:lnTo>
                  <a:lnTo>
                    <a:pt x="906754" y="839330"/>
                  </a:lnTo>
                  <a:lnTo>
                    <a:pt x="993813" y="874394"/>
                  </a:lnTo>
                  <a:lnTo>
                    <a:pt x="1012774" y="827328"/>
                  </a:lnTo>
                  <a:lnTo>
                    <a:pt x="925715" y="792251"/>
                  </a:lnTo>
                  <a:lnTo>
                    <a:pt x="992746" y="625843"/>
                  </a:lnTo>
                  <a:lnTo>
                    <a:pt x="1108900" y="672630"/>
                  </a:lnTo>
                  <a:lnTo>
                    <a:pt x="1069911" y="769391"/>
                  </a:lnTo>
                  <a:lnTo>
                    <a:pt x="1135011" y="795616"/>
                  </a:lnTo>
                  <a:lnTo>
                    <a:pt x="1118387" y="836891"/>
                  </a:lnTo>
                  <a:lnTo>
                    <a:pt x="1237614" y="884923"/>
                  </a:lnTo>
                  <a:lnTo>
                    <a:pt x="1293228" y="746887"/>
                  </a:lnTo>
                  <a:lnTo>
                    <a:pt x="1442110" y="806869"/>
                  </a:lnTo>
                  <a:lnTo>
                    <a:pt x="1448231" y="791692"/>
                  </a:lnTo>
                  <a:lnTo>
                    <a:pt x="1299336" y="731723"/>
                  </a:lnTo>
                  <a:lnTo>
                    <a:pt x="1361058" y="578510"/>
                  </a:lnTo>
                  <a:lnTo>
                    <a:pt x="1241818" y="530479"/>
                  </a:lnTo>
                  <a:lnTo>
                    <a:pt x="1224737" y="572871"/>
                  </a:lnTo>
                  <a:lnTo>
                    <a:pt x="1159649" y="546646"/>
                  </a:lnTo>
                  <a:lnTo>
                    <a:pt x="1115009" y="657466"/>
                  </a:lnTo>
                  <a:lnTo>
                    <a:pt x="998867" y="610679"/>
                  </a:lnTo>
                  <a:lnTo>
                    <a:pt x="1075194" y="421195"/>
                  </a:lnTo>
                  <a:lnTo>
                    <a:pt x="1162253" y="456260"/>
                  </a:lnTo>
                  <a:lnTo>
                    <a:pt x="1181214" y="409194"/>
                  </a:lnTo>
                  <a:lnTo>
                    <a:pt x="1094155" y="374116"/>
                  </a:lnTo>
                  <a:lnTo>
                    <a:pt x="1135176" y="272288"/>
                  </a:lnTo>
                  <a:lnTo>
                    <a:pt x="1278242" y="318363"/>
                  </a:lnTo>
                  <a:lnTo>
                    <a:pt x="1266977" y="346316"/>
                  </a:lnTo>
                  <a:lnTo>
                    <a:pt x="1174648" y="309130"/>
                  </a:lnTo>
                  <a:lnTo>
                    <a:pt x="1149146" y="372427"/>
                  </a:lnTo>
                  <a:lnTo>
                    <a:pt x="1241475" y="409625"/>
                  </a:lnTo>
                  <a:lnTo>
                    <a:pt x="1249819" y="388924"/>
                  </a:lnTo>
                  <a:lnTo>
                    <a:pt x="1272044" y="397878"/>
                  </a:lnTo>
                  <a:lnTo>
                    <a:pt x="1263713" y="418579"/>
                  </a:lnTo>
                  <a:lnTo>
                    <a:pt x="1299476" y="432993"/>
                  </a:lnTo>
                  <a:lnTo>
                    <a:pt x="1324978" y="369684"/>
                  </a:lnTo>
                  <a:lnTo>
                    <a:pt x="1284528" y="353390"/>
                  </a:lnTo>
                  <a:lnTo>
                    <a:pt x="1296301" y="324180"/>
                  </a:lnTo>
                  <a:lnTo>
                    <a:pt x="1455826" y="374675"/>
                  </a:lnTo>
                  <a:lnTo>
                    <a:pt x="1450962" y="389775"/>
                  </a:lnTo>
                  <a:lnTo>
                    <a:pt x="1407007" y="526211"/>
                  </a:lnTo>
                  <a:lnTo>
                    <a:pt x="1494764" y="554469"/>
                  </a:lnTo>
                  <a:lnTo>
                    <a:pt x="1538706" y="418045"/>
                  </a:lnTo>
                  <a:lnTo>
                    <a:pt x="1511769" y="409359"/>
                  </a:lnTo>
                  <a:lnTo>
                    <a:pt x="1516633" y="394258"/>
                  </a:lnTo>
                  <a:lnTo>
                    <a:pt x="1609394" y="424141"/>
                  </a:lnTo>
                  <a:lnTo>
                    <a:pt x="1600250" y="452564"/>
                  </a:lnTo>
                  <a:lnTo>
                    <a:pt x="1846554" y="531901"/>
                  </a:lnTo>
                  <a:lnTo>
                    <a:pt x="1881657" y="422948"/>
                  </a:lnTo>
                  <a:lnTo>
                    <a:pt x="1635340" y="343611"/>
                  </a:lnTo>
                  <a:lnTo>
                    <a:pt x="1615744" y="404431"/>
                  </a:lnTo>
                  <a:lnTo>
                    <a:pt x="1524266" y="374967"/>
                  </a:lnTo>
                  <a:lnTo>
                    <a:pt x="1606829" y="118643"/>
                  </a:lnTo>
                  <a:lnTo>
                    <a:pt x="1761705" y="168529"/>
                  </a:lnTo>
                  <a:lnTo>
                    <a:pt x="1782102" y="105194"/>
                  </a:lnTo>
                  <a:lnTo>
                    <a:pt x="1455521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8977782" y="5010896"/>
              <a:ext cx="278130" cy="263525"/>
            </a:xfrm>
            <a:custGeom>
              <a:avLst/>
              <a:gdLst/>
              <a:ahLst/>
              <a:cxnLst/>
              <a:rect l="l" t="t" r="r" b="b"/>
              <a:pathLst>
                <a:path w="278129" h="263525">
                  <a:moveTo>
                    <a:pt x="75590" y="0"/>
                  </a:moveTo>
                  <a:lnTo>
                    <a:pt x="65938" y="23952"/>
                  </a:lnTo>
                  <a:lnTo>
                    <a:pt x="80136" y="29667"/>
                  </a:lnTo>
                  <a:lnTo>
                    <a:pt x="68706" y="58013"/>
                  </a:lnTo>
                  <a:lnTo>
                    <a:pt x="39052" y="46062"/>
                  </a:lnTo>
                  <a:lnTo>
                    <a:pt x="9194" y="120154"/>
                  </a:lnTo>
                  <a:lnTo>
                    <a:pt x="38861" y="132105"/>
                  </a:lnTo>
                  <a:lnTo>
                    <a:pt x="33146" y="146291"/>
                  </a:lnTo>
                  <a:lnTo>
                    <a:pt x="17665" y="140055"/>
                  </a:lnTo>
                  <a:lnTo>
                    <a:pt x="0" y="183908"/>
                  </a:lnTo>
                  <a:lnTo>
                    <a:pt x="197573" y="263499"/>
                  </a:lnTo>
                  <a:lnTo>
                    <a:pt x="215239" y="219646"/>
                  </a:lnTo>
                  <a:lnTo>
                    <a:pt x="200177" y="213588"/>
                  </a:lnTo>
                  <a:lnTo>
                    <a:pt x="247167" y="96951"/>
                  </a:lnTo>
                  <a:lnTo>
                    <a:pt x="268338" y="105473"/>
                  </a:lnTo>
                  <a:lnTo>
                    <a:pt x="277977" y="81533"/>
                  </a:lnTo>
                  <a:lnTo>
                    <a:pt x="75590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8977782" y="5010896"/>
              <a:ext cx="278130" cy="263525"/>
            </a:xfrm>
            <a:custGeom>
              <a:avLst/>
              <a:gdLst/>
              <a:ahLst/>
              <a:cxnLst/>
              <a:rect l="l" t="t" r="r" b="b"/>
              <a:pathLst>
                <a:path w="278129" h="263525">
                  <a:moveTo>
                    <a:pt x="247167" y="96951"/>
                  </a:moveTo>
                  <a:lnTo>
                    <a:pt x="268338" y="105473"/>
                  </a:lnTo>
                  <a:lnTo>
                    <a:pt x="277977" y="81533"/>
                  </a:lnTo>
                  <a:lnTo>
                    <a:pt x="75590" y="0"/>
                  </a:lnTo>
                  <a:lnTo>
                    <a:pt x="65938" y="23952"/>
                  </a:lnTo>
                  <a:lnTo>
                    <a:pt x="80136" y="29667"/>
                  </a:lnTo>
                  <a:lnTo>
                    <a:pt x="68706" y="58013"/>
                  </a:lnTo>
                  <a:lnTo>
                    <a:pt x="39052" y="46062"/>
                  </a:lnTo>
                  <a:lnTo>
                    <a:pt x="9194" y="120154"/>
                  </a:lnTo>
                  <a:lnTo>
                    <a:pt x="38861" y="132105"/>
                  </a:lnTo>
                  <a:lnTo>
                    <a:pt x="33146" y="146291"/>
                  </a:lnTo>
                  <a:lnTo>
                    <a:pt x="17665" y="140055"/>
                  </a:lnTo>
                  <a:lnTo>
                    <a:pt x="0" y="183908"/>
                  </a:lnTo>
                  <a:lnTo>
                    <a:pt x="197573" y="263499"/>
                  </a:lnTo>
                  <a:lnTo>
                    <a:pt x="215239" y="219646"/>
                  </a:lnTo>
                  <a:lnTo>
                    <a:pt x="200177" y="213588"/>
                  </a:lnTo>
                  <a:lnTo>
                    <a:pt x="202869" y="206933"/>
                  </a:lnTo>
                  <a:lnTo>
                    <a:pt x="247167" y="96951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6" name="object 136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9059871" y="3250479"/>
              <a:ext cx="116776" cy="148361"/>
            </a:xfrm>
            <a:prstGeom prst="rect">
              <a:avLst/>
            </a:prstGeom>
          </p:spPr>
        </p:pic>
        <p:sp>
          <p:nvSpPr>
            <p:cNvPr id="137" name="object 137"/>
            <p:cNvSpPr/>
            <p:nvPr/>
          </p:nvSpPr>
          <p:spPr>
            <a:xfrm>
              <a:off x="3881033" y="1931673"/>
              <a:ext cx="779780" cy="394970"/>
            </a:xfrm>
            <a:custGeom>
              <a:avLst/>
              <a:gdLst/>
              <a:ahLst/>
              <a:cxnLst/>
              <a:rect l="l" t="t" r="r" b="b"/>
              <a:pathLst>
                <a:path w="779779" h="394969">
                  <a:moveTo>
                    <a:pt x="679962" y="340321"/>
                  </a:moveTo>
                  <a:lnTo>
                    <a:pt x="223151" y="340321"/>
                  </a:lnTo>
                  <a:lnTo>
                    <a:pt x="226110" y="394538"/>
                  </a:lnTo>
                  <a:lnTo>
                    <a:pt x="270573" y="392112"/>
                  </a:lnTo>
                  <a:lnTo>
                    <a:pt x="277576" y="392112"/>
                  </a:lnTo>
                  <a:lnTo>
                    <a:pt x="681583" y="370052"/>
                  </a:lnTo>
                  <a:lnTo>
                    <a:pt x="679962" y="340321"/>
                  </a:lnTo>
                  <a:close/>
                </a:path>
                <a:path w="779779" h="394969">
                  <a:moveTo>
                    <a:pt x="277576" y="392112"/>
                  </a:moveTo>
                  <a:lnTo>
                    <a:pt x="270573" y="392112"/>
                  </a:lnTo>
                  <a:lnTo>
                    <a:pt x="270598" y="392493"/>
                  </a:lnTo>
                  <a:lnTo>
                    <a:pt x="277576" y="392112"/>
                  </a:lnTo>
                  <a:close/>
                </a:path>
                <a:path w="779779" h="394969">
                  <a:moveTo>
                    <a:pt x="662482" y="20116"/>
                  </a:moveTo>
                  <a:lnTo>
                    <a:pt x="251485" y="42557"/>
                  </a:lnTo>
                  <a:lnTo>
                    <a:pt x="253745" y="83769"/>
                  </a:lnTo>
                  <a:lnTo>
                    <a:pt x="130187" y="90512"/>
                  </a:lnTo>
                  <a:lnTo>
                    <a:pt x="131317" y="111175"/>
                  </a:lnTo>
                  <a:lnTo>
                    <a:pt x="40551" y="115925"/>
                  </a:lnTo>
                  <a:lnTo>
                    <a:pt x="0" y="293458"/>
                  </a:lnTo>
                  <a:lnTo>
                    <a:pt x="81648" y="348056"/>
                  </a:lnTo>
                  <a:lnTo>
                    <a:pt x="223151" y="340321"/>
                  </a:lnTo>
                  <a:lnTo>
                    <a:pt x="679962" y="340321"/>
                  </a:lnTo>
                  <a:lnTo>
                    <a:pt x="678179" y="307619"/>
                  </a:lnTo>
                  <a:lnTo>
                    <a:pt x="730567" y="304749"/>
                  </a:lnTo>
                  <a:lnTo>
                    <a:pt x="732021" y="295744"/>
                  </a:lnTo>
                  <a:lnTo>
                    <a:pt x="294957" y="295744"/>
                  </a:lnTo>
                  <a:lnTo>
                    <a:pt x="285788" y="128016"/>
                  </a:lnTo>
                  <a:lnTo>
                    <a:pt x="610984" y="110261"/>
                  </a:lnTo>
                  <a:lnTo>
                    <a:pt x="761974" y="110261"/>
                  </a:lnTo>
                  <a:lnTo>
                    <a:pt x="766012" y="85255"/>
                  </a:lnTo>
                  <a:lnTo>
                    <a:pt x="666038" y="85255"/>
                  </a:lnTo>
                  <a:lnTo>
                    <a:pt x="662482" y="20116"/>
                  </a:lnTo>
                  <a:close/>
                </a:path>
                <a:path w="779779" h="394969">
                  <a:moveTo>
                    <a:pt x="761974" y="110261"/>
                  </a:moveTo>
                  <a:lnTo>
                    <a:pt x="610984" y="110261"/>
                  </a:lnTo>
                  <a:lnTo>
                    <a:pt x="620140" y="277990"/>
                  </a:lnTo>
                  <a:lnTo>
                    <a:pt x="294957" y="295744"/>
                  </a:lnTo>
                  <a:lnTo>
                    <a:pt x="732021" y="295744"/>
                  </a:lnTo>
                  <a:lnTo>
                    <a:pt x="761974" y="110261"/>
                  </a:lnTo>
                  <a:close/>
                </a:path>
                <a:path w="779779" h="394969">
                  <a:moveTo>
                    <a:pt x="779779" y="0"/>
                  </a:moveTo>
                  <a:lnTo>
                    <a:pt x="708469" y="23228"/>
                  </a:lnTo>
                  <a:lnTo>
                    <a:pt x="711949" y="82740"/>
                  </a:lnTo>
                  <a:lnTo>
                    <a:pt x="666038" y="85255"/>
                  </a:lnTo>
                  <a:lnTo>
                    <a:pt x="766012" y="85255"/>
                  </a:lnTo>
                  <a:lnTo>
                    <a:pt x="779779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3881033" y="1931673"/>
              <a:ext cx="779780" cy="394970"/>
            </a:xfrm>
            <a:custGeom>
              <a:avLst/>
              <a:gdLst/>
              <a:ahLst/>
              <a:cxnLst/>
              <a:rect l="l" t="t" r="r" b="b"/>
              <a:pathLst>
                <a:path w="779779" h="394969">
                  <a:moveTo>
                    <a:pt x="620140" y="277990"/>
                  </a:moveTo>
                  <a:lnTo>
                    <a:pt x="294957" y="295744"/>
                  </a:lnTo>
                  <a:lnTo>
                    <a:pt x="285788" y="128016"/>
                  </a:lnTo>
                  <a:lnTo>
                    <a:pt x="610984" y="110261"/>
                  </a:lnTo>
                  <a:lnTo>
                    <a:pt x="620140" y="277990"/>
                  </a:lnTo>
                  <a:close/>
                </a:path>
                <a:path w="779779" h="394969">
                  <a:moveTo>
                    <a:pt x="708469" y="23228"/>
                  </a:moveTo>
                  <a:lnTo>
                    <a:pt x="711949" y="82740"/>
                  </a:lnTo>
                  <a:lnTo>
                    <a:pt x="666038" y="85255"/>
                  </a:lnTo>
                  <a:lnTo>
                    <a:pt x="662482" y="20116"/>
                  </a:lnTo>
                  <a:lnTo>
                    <a:pt x="251485" y="42557"/>
                  </a:lnTo>
                  <a:lnTo>
                    <a:pt x="253745" y="83769"/>
                  </a:lnTo>
                  <a:lnTo>
                    <a:pt x="209270" y="86194"/>
                  </a:lnTo>
                  <a:lnTo>
                    <a:pt x="130187" y="90512"/>
                  </a:lnTo>
                  <a:lnTo>
                    <a:pt x="131317" y="111175"/>
                  </a:lnTo>
                  <a:lnTo>
                    <a:pt x="40551" y="115925"/>
                  </a:lnTo>
                  <a:lnTo>
                    <a:pt x="0" y="293458"/>
                  </a:lnTo>
                  <a:lnTo>
                    <a:pt x="81648" y="348056"/>
                  </a:lnTo>
                  <a:lnTo>
                    <a:pt x="223151" y="340321"/>
                  </a:lnTo>
                  <a:lnTo>
                    <a:pt x="226110" y="394538"/>
                  </a:lnTo>
                  <a:lnTo>
                    <a:pt x="270573" y="392112"/>
                  </a:lnTo>
                  <a:lnTo>
                    <a:pt x="270598" y="392493"/>
                  </a:lnTo>
                  <a:lnTo>
                    <a:pt x="681583" y="370052"/>
                  </a:lnTo>
                  <a:lnTo>
                    <a:pt x="678179" y="307619"/>
                  </a:lnTo>
                  <a:lnTo>
                    <a:pt x="730567" y="304749"/>
                  </a:lnTo>
                  <a:lnTo>
                    <a:pt x="779779" y="0"/>
                  </a:lnTo>
                  <a:lnTo>
                    <a:pt x="708469" y="23228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4814852" y="2689952"/>
              <a:ext cx="170180" cy="127635"/>
            </a:xfrm>
            <a:custGeom>
              <a:avLst/>
              <a:gdLst/>
              <a:ahLst/>
              <a:cxnLst/>
              <a:rect l="l" t="t" r="r" b="b"/>
              <a:pathLst>
                <a:path w="170179" h="127635">
                  <a:moveTo>
                    <a:pt x="163537" y="0"/>
                  </a:moveTo>
                  <a:lnTo>
                    <a:pt x="0" y="8928"/>
                  </a:lnTo>
                  <a:lnTo>
                    <a:pt x="6477" y="127609"/>
                  </a:lnTo>
                  <a:lnTo>
                    <a:pt x="170014" y="118681"/>
                  </a:lnTo>
                  <a:lnTo>
                    <a:pt x="163537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4814852" y="2689952"/>
              <a:ext cx="170180" cy="127635"/>
            </a:xfrm>
            <a:custGeom>
              <a:avLst/>
              <a:gdLst/>
              <a:ahLst/>
              <a:cxnLst/>
              <a:rect l="l" t="t" r="r" b="b"/>
              <a:pathLst>
                <a:path w="170179" h="127635">
                  <a:moveTo>
                    <a:pt x="163537" y="0"/>
                  </a:moveTo>
                  <a:lnTo>
                    <a:pt x="170014" y="118681"/>
                  </a:lnTo>
                  <a:lnTo>
                    <a:pt x="6477" y="127609"/>
                  </a:lnTo>
                  <a:lnTo>
                    <a:pt x="0" y="8928"/>
                  </a:lnTo>
                  <a:lnTo>
                    <a:pt x="163537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4824412" y="2461437"/>
              <a:ext cx="274955" cy="325120"/>
            </a:xfrm>
            <a:custGeom>
              <a:avLst/>
              <a:gdLst/>
              <a:ahLst/>
              <a:cxnLst/>
              <a:rect l="l" t="t" r="r" b="b"/>
              <a:pathLst>
                <a:path w="274954" h="325119">
                  <a:moveTo>
                    <a:pt x="57251" y="0"/>
                  </a:moveTo>
                  <a:lnTo>
                    <a:pt x="0" y="3124"/>
                  </a:lnTo>
                  <a:lnTo>
                    <a:pt x="6908" y="129616"/>
                  </a:lnTo>
                  <a:lnTo>
                    <a:pt x="76238" y="125831"/>
                  </a:lnTo>
                  <a:lnTo>
                    <a:pt x="77876" y="155752"/>
                  </a:lnTo>
                  <a:lnTo>
                    <a:pt x="196354" y="149288"/>
                  </a:lnTo>
                  <a:lnTo>
                    <a:pt x="205955" y="325069"/>
                  </a:lnTo>
                  <a:lnTo>
                    <a:pt x="263194" y="321932"/>
                  </a:lnTo>
                  <a:lnTo>
                    <a:pt x="257162" y="211493"/>
                  </a:lnTo>
                  <a:lnTo>
                    <a:pt x="274396" y="210553"/>
                  </a:lnTo>
                  <a:lnTo>
                    <a:pt x="267500" y="84391"/>
                  </a:lnTo>
                  <a:lnTo>
                    <a:pt x="250278" y="85331"/>
                  </a:lnTo>
                  <a:lnTo>
                    <a:pt x="216623" y="87172"/>
                  </a:lnTo>
                  <a:lnTo>
                    <a:pt x="224205" y="79247"/>
                  </a:lnTo>
                  <a:lnTo>
                    <a:pt x="182996" y="45642"/>
                  </a:lnTo>
                  <a:lnTo>
                    <a:pt x="153516" y="28098"/>
                  </a:lnTo>
                  <a:lnTo>
                    <a:pt x="121594" y="20908"/>
                  </a:lnTo>
                  <a:lnTo>
                    <a:pt x="67081" y="18160"/>
                  </a:lnTo>
                  <a:lnTo>
                    <a:pt x="62229" y="18592"/>
                  </a:lnTo>
                  <a:lnTo>
                    <a:pt x="58318" y="19545"/>
                  </a:lnTo>
                  <a:lnTo>
                    <a:pt x="57251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4824412" y="2461437"/>
              <a:ext cx="274955" cy="325120"/>
            </a:xfrm>
            <a:custGeom>
              <a:avLst/>
              <a:gdLst/>
              <a:ahLst/>
              <a:cxnLst/>
              <a:rect l="l" t="t" r="r" b="b"/>
              <a:pathLst>
                <a:path w="274954" h="325119">
                  <a:moveTo>
                    <a:pt x="250278" y="85331"/>
                  </a:moveTo>
                  <a:lnTo>
                    <a:pt x="216623" y="87172"/>
                  </a:lnTo>
                  <a:lnTo>
                    <a:pt x="224205" y="79247"/>
                  </a:lnTo>
                  <a:lnTo>
                    <a:pt x="182996" y="45642"/>
                  </a:lnTo>
                  <a:lnTo>
                    <a:pt x="153516" y="28098"/>
                  </a:lnTo>
                  <a:lnTo>
                    <a:pt x="121594" y="20908"/>
                  </a:lnTo>
                  <a:lnTo>
                    <a:pt x="73063" y="18364"/>
                  </a:lnTo>
                  <a:lnTo>
                    <a:pt x="67081" y="18160"/>
                  </a:lnTo>
                  <a:lnTo>
                    <a:pt x="62229" y="18592"/>
                  </a:lnTo>
                  <a:lnTo>
                    <a:pt x="58318" y="19545"/>
                  </a:lnTo>
                  <a:lnTo>
                    <a:pt x="57251" y="0"/>
                  </a:lnTo>
                  <a:lnTo>
                    <a:pt x="0" y="3124"/>
                  </a:lnTo>
                  <a:lnTo>
                    <a:pt x="1219" y="25311"/>
                  </a:lnTo>
                  <a:lnTo>
                    <a:pt x="6908" y="129616"/>
                  </a:lnTo>
                  <a:lnTo>
                    <a:pt x="76238" y="125831"/>
                  </a:lnTo>
                  <a:lnTo>
                    <a:pt x="77876" y="155752"/>
                  </a:lnTo>
                  <a:lnTo>
                    <a:pt x="196354" y="149288"/>
                  </a:lnTo>
                  <a:lnTo>
                    <a:pt x="205955" y="325069"/>
                  </a:lnTo>
                  <a:lnTo>
                    <a:pt x="263194" y="321932"/>
                  </a:lnTo>
                  <a:lnTo>
                    <a:pt x="257162" y="211493"/>
                  </a:lnTo>
                  <a:lnTo>
                    <a:pt x="274396" y="210553"/>
                  </a:lnTo>
                  <a:lnTo>
                    <a:pt x="267500" y="84391"/>
                  </a:lnTo>
                  <a:lnTo>
                    <a:pt x="250278" y="85331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3" name="object 143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4059072" y="2723903"/>
              <a:ext cx="121907" cy="152392"/>
            </a:xfrm>
            <a:prstGeom prst="rect">
              <a:avLst/>
            </a:prstGeom>
          </p:spPr>
        </p:pic>
        <p:sp>
          <p:nvSpPr>
            <p:cNvPr id="144" name="object 144"/>
            <p:cNvSpPr/>
            <p:nvPr/>
          </p:nvSpPr>
          <p:spPr>
            <a:xfrm>
              <a:off x="3485219" y="2637938"/>
              <a:ext cx="90170" cy="53340"/>
            </a:xfrm>
            <a:custGeom>
              <a:avLst/>
              <a:gdLst/>
              <a:ahLst/>
              <a:cxnLst/>
              <a:rect l="l" t="t" r="r" b="b"/>
              <a:pathLst>
                <a:path w="90170" h="53339">
                  <a:moveTo>
                    <a:pt x="0" y="53293"/>
                  </a:moveTo>
                  <a:lnTo>
                    <a:pt x="89776" y="53293"/>
                  </a:lnTo>
                  <a:lnTo>
                    <a:pt x="89776" y="0"/>
                  </a:lnTo>
                  <a:lnTo>
                    <a:pt x="0" y="0"/>
                  </a:lnTo>
                  <a:lnTo>
                    <a:pt x="0" y="53293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3485219" y="2637938"/>
              <a:ext cx="90170" cy="57785"/>
            </a:xfrm>
            <a:custGeom>
              <a:avLst/>
              <a:gdLst/>
              <a:ahLst/>
              <a:cxnLst/>
              <a:rect l="l" t="t" r="r" b="b"/>
              <a:pathLst>
                <a:path w="90170" h="57785">
                  <a:moveTo>
                    <a:pt x="86893" y="0"/>
                  </a:moveTo>
                  <a:lnTo>
                    <a:pt x="89776" y="52679"/>
                  </a:lnTo>
                  <a:lnTo>
                    <a:pt x="2870" y="57416"/>
                  </a:lnTo>
                  <a:lnTo>
                    <a:pt x="0" y="4749"/>
                  </a:lnTo>
                  <a:lnTo>
                    <a:pt x="86893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6" name="object 146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819800" y="1905431"/>
              <a:ext cx="83451" cy="104101"/>
            </a:xfrm>
            <a:prstGeom prst="rect">
              <a:avLst/>
            </a:prstGeom>
          </p:spPr>
        </p:pic>
        <p:sp>
          <p:nvSpPr>
            <p:cNvPr id="147" name="object 147"/>
            <p:cNvSpPr/>
            <p:nvPr/>
          </p:nvSpPr>
          <p:spPr>
            <a:xfrm>
              <a:off x="832016" y="1759637"/>
              <a:ext cx="89535" cy="121920"/>
            </a:xfrm>
            <a:custGeom>
              <a:avLst/>
              <a:gdLst/>
              <a:ahLst/>
              <a:cxnLst/>
              <a:rect l="l" t="t" r="r" b="b"/>
              <a:pathLst>
                <a:path w="89534" h="121919">
                  <a:moveTo>
                    <a:pt x="48679" y="0"/>
                  </a:moveTo>
                  <a:lnTo>
                    <a:pt x="0" y="19278"/>
                  </a:lnTo>
                  <a:lnTo>
                    <a:pt x="40512" y="121577"/>
                  </a:lnTo>
                  <a:lnTo>
                    <a:pt x="89192" y="102298"/>
                  </a:lnTo>
                  <a:lnTo>
                    <a:pt x="48679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832016" y="1759637"/>
              <a:ext cx="89535" cy="121920"/>
            </a:xfrm>
            <a:custGeom>
              <a:avLst/>
              <a:gdLst/>
              <a:ahLst/>
              <a:cxnLst/>
              <a:rect l="l" t="t" r="r" b="b"/>
              <a:pathLst>
                <a:path w="89534" h="121919">
                  <a:moveTo>
                    <a:pt x="40512" y="121577"/>
                  </a:moveTo>
                  <a:lnTo>
                    <a:pt x="0" y="19278"/>
                  </a:lnTo>
                  <a:lnTo>
                    <a:pt x="48679" y="0"/>
                  </a:lnTo>
                  <a:lnTo>
                    <a:pt x="89192" y="102298"/>
                  </a:lnTo>
                  <a:lnTo>
                    <a:pt x="40512" y="121577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823377" y="1638615"/>
              <a:ext cx="80645" cy="118110"/>
            </a:xfrm>
            <a:custGeom>
              <a:avLst/>
              <a:gdLst/>
              <a:ahLst/>
              <a:cxnLst/>
              <a:rect l="l" t="t" r="r" b="b"/>
              <a:pathLst>
                <a:path w="80644" h="118110">
                  <a:moveTo>
                    <a:pt x="39598" y="0"/>
                  </a:moveTo>
                  <a:lnTo>
                    <a:pt x="0" y="15684"/>
                  </a:lnTo>
                  <a:lnTo>
                    <a:pt x="40512" y="117983"/>
                  </a:lnTo>
                  <a:lnTo>
                    <a:pt x="80111" y="102298"/>
                  </a:lnTo>
                  <a:lnTo>
                    <a:pt x="39598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823377" y="1638615"/>
              <a:ext cx="80645" cy="118110"/>
            </a:xfrm>
            <a:custGeom>
              <a:avLst/>
              <a:gdLst/>
              <a:ahLst/>
              <a:cxnLst/>
              <a:rect l="l" t="t" r="r" b="b"/>
              <a:pathLst>
                <a:path w="80644" h="118110">
                  <a:moveTo>
                    <a:pt x="40512" y="117983"/>
                  </a:moveTo>
                  <a:lnTo>
                    <a:pt x="0" y="15684"/>
                  </a:lnTo>
                  <a:lnTo>
                    <a:pt x="39598" y="0"/>
                  </a:lnTo>
                  <a:lnTo>
                    <a:pt x="80111" y="102298"/>
                  </a:lnTo>
                  <a:lnTo>
                    <a:pt x="40512" y="117983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1106916" y="1595847"/>
              <a:ext cx="114935" cy="87630"/>
            </a:xfrm>
            <a:custGeom>
              <a:avLst/>
              <a:gdLst/>
              <a:ahLst/>
              <a:cxnLst/>
              <a:rect l="l" t="t" r="r" b="b"/>
              <a:pathLst>
                <a:path w="114934" h="87630">
                  <a:moveTo>
                    <a:pt x="94335" y="0"/>
                  </a:moveTo>
                  <a:lnTo>
                    <a:pt x="0" y="40157"/>
                  </a:lnTo>
                  <a:lnTo>
                    <a:pt x="20078" y="87337"/>
                  </a:lnTo>
                  <a:lnTo>
                    <a:pt x="114414" y="47180"/>
                  </a:lnTo>
                  <a:lnTo>
                    <a:pt x="94335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1106916" y="1595847"/>
              <a:ext cx="114935" cy="87630"/>
            </a:xfrm>
            <a:custGeom>
              <a:avLst/>
              <a:gdLst/>
              <a:ahLst/>
              <a:cxnLst/>
              <a:rect l="l" t="t" r="r" b="b"/>
              <a:pathLst>
                <a:path w="114934" h="87630">
                  <a:moveTo>
                    <a:pt x="94335" y="0"/>
                  </a:moveTo>
                  <a:lnTo>
                    <a:pt x="114414" y="47180"/>
                  </a:lnTo>
                  <a:lnTo>
                    <a:pt x="20078" y="87337"/>
                  </a:lnTo>
                  <a:lnTo>
                    <a:pt x="0" y="40157"/>
                  </a:lnTo>
                  <a:lnTo>
                    <a:pt x="94335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1081283" y="1447260"/>
              <a:ext cx="114935" cy="87630"/>
            </a:xfrm>
            <a:custGeom>
              <a:avLst/>
              <a:gdLst/>
              <a:ahLst/>
              <a:cxnLst/>
              <a:rect l="l" t="t" r="r" b="b"/>
              <a:pathLst>
                <a:path w="114934" h="87630">
                  <a:moveTo>
                    <a:pt x="94335" y="0"/>
                  </a:moveTo>
                  <a:lnTo>
                    <a:pt x="0" y="40157"/>
                  </a:lnTo>
                  <a:lnTo>
                    <a:pt x="20078" y="87337"/>
                  </a:lnTo>
                  <a:lnTo>
                    <a:pt x="114414" y="47180"/>
                  </a:lnTo>
                  <a:lnTo>
                    <a:pt x="94335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1081283" y="1447260"/>
              <a:ext cx="114935" cy="87630"/>
            </a:xfrm>
            <a:custGeom>
              <a:avLst/>
              <a:gdLst/>
              <a:ahLst/>
              <a:cxnLst/>
              <a:rect l="l" t="t" r="r" b="b"/>
              <a:pathLst>
                <a:path w="114934" h="87630">
                  <a:moveTo>
                    <a:pt x="94335" y="0"/>
                  </a:moveTo>
                  <a:lnTo>
                    <a:pt x="114414" y="47180"/>
                  </a:lnTo>
                  <a:lnTo>
                    <a:pt x="20078" y="87337"/>
                  </a:lnTo>
                  <a:lnTo>
                    <a:pt x="0" y="40157"/>
                  </a:lnTo>
                  <a:lnTo>
                    <a:pt x="94335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840061" y="1400989"/>
              <a:ext cx="114935" cy="87630"/>
            </a:xfrm>
            <a:custGeom>
              <a:avLst/>
              <a:gdLst/>
              <a:ahLst/>
              <a:cxnLst/>
              <a:rect l="l" t="t" r="r" b="b"/>
              <a:pathLst>
                <a:path w="114934" h="87630">
                  <a:moveTo>
                    <a:pt x="94335" y="0"/>
                  </a:moveTo>
                  <a:lnTo>
                    <a:pt x="0" y="40157"/>
                  </a:lnTo>
                  <a:lnTo>
                    <a:pt x="20078" y="87337"/>
                  </a:lnTo>
                  <a:lnTo>
                    <a:pt x="114414" y="47180"/>
                  </a:lnTo>
                  <a:lnTo>
                    <a:pt x="94335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840061" y="1400989"/>
              <a:ext cx="114935" cy="87630"/>
            </a:xfrm>
            <a:custGeom>
              <a:avLst/>
              <a:gdLst/>
              <a:ahLst/>
              <a:cxnLst/>
              <a:rect l="l" t="t" r="r" b="b"/>
              <a:pathLst>
                <a:path w="114934" h="87630">
                  <a:moveTo>
                    <a:pt x="94335" y="0"/>
                  </a:moveTo>
                  <a:lnTo>
                    <a:pt x="114414" y="47180"/>
                  </a:lnTo>
                  <a:lnTo>
                    <a:pt x="20078" y="87337"/>
                  </a:lnTo>
                  <a:lnTo>
                    <a:pt x="0" y="40157"/>
                  </a:lnTo>
                  <a:lnTo>
                    <a:pt x="94335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929369" y="2070831"/>
              <a:ext cx="123825" cy="90170"/>
            </a:xfrm>
            <a:custGeom>
              <a:avLst/>
              <a:gdLst/>
              <a:ahLst/>
              <a:cxnLst/>
              <a:rect l="l" t="t" r="r" b="b"/>
              <a:pathLst>
                <a:path w="123825" h="90169">
                  <a:moveTo>
                    <a:pt x="103949" y="0"/>
                  </a:moveTo>
                  <a:lnTo>
                    <a:pt x="0" y="42405"/>
                  </a:lnTo>
                  <a:lnTo>
                    <a:pt x="19367" y="89877"/>
                  </a:lnTo>
                  <a:lnTo>
                    <a:pt x="123317" y="47472"/>
                  </a:lnTo>
                  <a:lnTo>
                    <a:pt x="103949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929369" y="2070831"/>
              <a:ext cx="123825" cy="90170"/>
            </a:xfrm>
            <a:custGeom>
              <a:avLst/>
              <a:gdLst/>
              <a:ahLst/>
              <a:cxnLst/>
              <a:rect l="l" t="t" r="r" b="b"/>
              <a:pathLst>
                <a:path w="123825" h="90169">
                  <a:moveTo>
                    <a:pt x="103949" y="0"/>
                  </a:moveTo>
                  <a:lnTo>
                    <a:pt x="123317" y="47472"/>
                  </a:lnTo>
                  <a:lnTo>
                    <a:pt x="19367" y="89877"/>
                  </a:lnTo>
                  <a:lnTo>
                    <a:pt x="0" y="42405"/>
                  </a:lnTo>
                  <a:lnTo>
                    <a:pt x="103949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965052" y="2233253"/>
              <a:ext cx="123825" cy="90170"/>
            </a:xfrm>
            <a:custGeom>
              <a:avLst/>
              <a:gdLst/>
              <a:ahLst/>
              <a:cxnLst/>
              <a:rect l="l" t="t" r="r" b="b"/>
              <a:pathLst>
                <a:path w="123825" h="90169">
                  <a:moveTo>
                    <a:pt x="103949" y="0"/>
                  </a:moveTo>
                  <a:lnTo>
                    <a:pt x="0" y="42405"/>
                  </a:lnTo>
                  <a:lnTo>
                    <a:pt x="19367" y="89877"/>
                  </a:lnTo>
                  <a:lnTo>
                    <a:pt x="123317" y="47472"/>
                  </a:lnTo>
                  <a:lnTo>
                    <a:pt x="103949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965052" y="2233253"/>
              <a:ext cx="123825" cy="90170"/>
            </a:xfrm>
            <a:custGeom>
              <a:avLst/>
              <a:gdLst/>
              <a:ahLst/>
              <a:cxnLst/>
              <a:rect l="l" t="t" r="r" b="b"/>
              <a:pathLst>
                <a:path w="123825" h="90169">
                  <a:moveTo>
                    <a:pt x="103949" y="0"/>
                  </a:moveTo>
                  <a:lnTo>
                    <a:pt x="123317" y="47472"/>
                  </a:lnTo>
                  <a:lnTo>
                    <a:pt x="19367" y="89877"/>
                  </a:lnTo>
                  <a:lnTo>
                    <a:pt x="0" y="42405"/>
                  </a:lnTo>
                  <a:lnTo>
                    <a:pt x="103949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1109574" y="2170813"/>
              <a:ext cx="123825" cy="91440"/>
            </a:xfrm>
            <a:custGeom>
              <a:avLst/>
              <a:gdLst/>
              <a:ahLst/>
              <a:cxnLst/>
              <a:rect l="l" t="t" r="r" b="b"/>
              <a:pathLst>
                <a:path w="123825" h="91439">
                  <a:moveTo>
                    <a:pt x="103301" y="0"/>
                  </a:moveTo>
                  <a:lnTo>
                    <a:pt x="0" y="43967"/>
                  </a:lnTo>
                  <a:lnTo>
                    <a:pt x="20091" y="91147"/>
                  </a:lnTo>
                  <a:lnTo>
                    <a:pt x="123380" y="47180"/>
                  </a:lnTo>
                  <a:lnTo>
                    <a:pt x="103301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1109574" y="2170813"/>
              <a:ext cx="123825" cy="91440"/>
            </a:xfrm>
            <a:custGeom>
              <a:avLst/>
              <a:gdLst/>
              <a:ahLst/>
              <a:cxnLst/>
              <a:rect l="l" t="t" r="r" b="b"/>
              <a:pathLst>
                <a:path w="123825" h="91439">
                  <a:moveTo>
                    <a:pt x="103301" y="0"/>
                  </a:moveTo>
                  <a:lnTo>
                    <a:pt x="123380" y="47180"/>
                  </a:lnTo>
                  <a:lnTo>
                    <a:pt x="20091" y="91147"/>
                  </a:lnTo>
                  <a:lnTo>
                    <a:pt x="0" y="43967"/>
                  </a:lnTo>
                  <a:lnTo>
                    <a:pt x="103301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880584" y="1559045"/>
              <a:ext cx="114935" cy="87630"/>
            </a:xfrm>
            <a:custGeom>
              <a:avLst/>
              <a:gdLst/>
              <a:ahLst/>
              <a:cxnLst/>
              <a:rect l="l" t="t" r="r" b="b"/>
              <a:pathLst>
                <a:path w="114934" h="87630">
                  <a:moveTo>
                    <a:pt x="94335" y="0"/>
                  </a:moveTo>
                  <a:lnTo>
                    <a:pt x="0" y="40157"/>
                  </a:lnTo>
                  <a:lnTo>
                    <a:pt x="20078" y="87337"/>
                  </a:lnTo>
                  <a:lnTo>
                    <a:pt x="114414" y="47180"/>
                  </a:lnTo>
                  <a:lnTo>
                    <a:pt x="94335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880584" y="1559045"/>
              <a:ext cx="114935" cy="87630"/>
            </a:xfrm>
            <a:custGeom>
              <a:avLst/>
              <a:gdLst/>
              <a:ahLst/>
              <a:cxnLst/>
              <a:rect l="l" t="t" r="r" b="b"/>
              <a:pathLst>
                <a:path w="114934" h="87630">
                  <a:moveTo>
                    <a:pt x="94335" y="0"/>
                  </a:moveTo>
                  <a:lnTo>
                    <a:pt x="114414" y="47180"/>
                  </a:lnTo>
                  <a:lnTo>
                    <a:pt x="20078" y="87337"/>
                  </a:lnTo>
                  <a:lnTo>
                    <a:pt x="0" y="40157"/>
                  </a:lnTo>
                  <a:lnTo>
                    <a:pt x="94335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794524" y="1482689"/>
              <a:ext cx="87630" cy="114935"/>
            </a:xfrm>
            <a:custGeom>
              <a:avLst/>
              <a:gdLst/>
              <a:ahLst/>
              <a:cxnLst/>
              <a:rect l="l" t="t" r="r" b="b"/>
              <a:pathLst>
                <a:path w="87630" h="114934">
                  <a:moveTo>
                    <a:pt x="47180" y="0"/>
                  </a:moveTo>
                  <a:lnTo>
                    <a:pt x="0" y="20078"/>
                  </a:lnTo>
                  <a:lnTo>
                    <a:pt x="40157" y="114414"/>
                  </a:lnTo>
                  <a:lnTo>
                    <a:pt x="87337" y="94335"/>
                  </a:lnTo>
                  <a:lnTo>
                    <a:pt x="47180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794524" y="1482689"/>
              <a:ext cx="87630" cy="114935"/>
            </a:xfrm>
            <a:custGeom>
              <a:avLst/>
              <a:gdLst/>
              <a:ahLst/>
              <a:cxnLst/>
              <a:rect l="l" t="t" r="r" b="b"/>
              <a:pathLst>
                <a:path w="87630" h="114934">
                  <a:moveTo>
                    <a:pt x="87337" y="94335"/>
                  </a:moveTo>
                  <a:lnTo>
                    <a:pt x="40157" y="114414"/>
                  </a:lnTo>
                  <a:lnTo>
                    <a:pt x="0" y="20078"/>
                  </a:lnTo>
                  <a:lnTo>
                    <a:pt x="47180" y="0"/>
                  </a:lnTo>
                  <a:lnTo>
                    <a:pt x="87337" y="94335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1030888" y="1525428"/>
              <a:ext cx="87630" cy="114935"/>
            </a:xfrm>
            <a:custGeom>
              <a:avLst/>
              <a:gdLst/>
              <a:ahLst/>
              <a:cxnLst/>
              <a:rect l="l" t="t" r="r" b="b"/>
              <a:pathLst>
                <a:path w="87630" h="114935">
                  <a:moveTo>
                    <a:pt x="47180" y="0"/>
                  </a:moveTo>
                  <a:lnTo>
                    <a:pt x="0" y="20078"/>
                  </a:lnTo>
                  <a:lnTo>
                    <a:pt x="40157" y="114414"/>
                  </a:lnTo>
                  <a:lnTo>
                    <a:pt x="87337" y="94335"/>
                  </a:lnTo>
                  <a:lnTo>
                    <a:pt x="47180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1030888" y="1525428"/>
              <a:ext cx="87630" cy="114935"/>
            </a:xfrm>
            <a:custGeom>
              <a:avLst/>
              <a:gdLst/>
              <a:ahLst/>
              <a:cxnLst/>
              <a:rect l="l" t="t" r="r" b="b"/>
              <a:pathLst>
                <a:path w="87630" h="114935">
                  <a:moveTo>
                    <a:pt x="87337" y="94335"/>
                  </a:moveTo>
                  <a:lnTo>
                    <a:pt x="40157" y="114414"/>
                  </a:lnTo>
                  <a:lnTo>
                    <a:pt x="0" y="20078"/>
                  </a:lnTo>
                  <a:lnTo>
                    <a:pt x="47180" y="0"/>
                  </a:lnTo>
                  <a:lnTo>
                    <a:pt x="87337" y="94335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881868" y="2152042"/>
              <a:ext cx="92075" cy="127635"/>
            </a:xfrm>
            <a:custGeom>
              <a:avLst/>
              <a:gdLst/>
              <a:ahLst/>
              <a:cxnLst/>
              <a:rect l="l" t="t" r="r" b="b"/>
              <a:pathLst>
                <a:path w="92075" h="127635">
                  <a:moveTo>
                    <a:pt x="47472" y="0"/>
                  </a:moveTo>
                  <a:lnTo>
                    <a:pt x="0" y="19367"/>
                  </a:lnTo>
                  <a:lnTo>
                    <a:pt x="44030" y="127304"/>
                  </a:lnTo>
                  <a:lnTo>
                    <a:pt x="91503" y="107937"/>
                  </a:lnTo>
                  <a:lnTo>
                    <a:pt x="47472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881868" y="2152042"/>
              <a:ext cx="92075" cy="127635"/>
            </a:xfrm>
            <a:custGeom>
              <a:avLst/>
              <a:gdLst/>
              <a:ahLst/>
              <a:cxnLst/>
              <a:rect l="l" t="t" r="r" b="b"/>
              <a:pathLst>
                <a:path w="92075" h="127635">
                  <a:moveTo>
                    <a:pt x="91503" y="107937"/>
                  </a:moveTo>
                  <a:lnTo>
                    <a:pt x="44030" y="127304"/>
                  </a:lnTo>
                  <a:lnTo>
                    <a:pt x="0" y="19367"/>
                  </a:lnTo>
                  <a:lnTo>
                    <a:pt x="47472" y="0"/>
                  </a:lnTo>
                  <a:lnTo>
                    <a:pt x="91503" y="107937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1184546" y="2046470"/>
              <a:ext cx="93345" cy="127635"/>
            </a:xfrm>
            <a:custGeom>
              <a:avLst/>
              <a:gdLst/>
              <a:ahLst/>
              <a:cxnLst/>
              <a:rect l="l" t="t" r="r" b="b"/>
              <a:pathLst>
                <a:path w="93344" h="127635">
                  <a:moveTo>
                    <a:pt x="47180" y="0"/>
                  </a:moveTo>
                  <a:lnTo>
                    <a:pt x="0" y="20078"/>
                  </a:lnTo>
                  <a:lnTo>
                    <a:pt x="45656" y="127342"/>
                  </a:lnTo>
                  <a:lnTo>
                    <a:pt x="92837" y="107264"/>
                  </a:lnTo>
                  <a:lnTo>
                    <a:pt x="47180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1184546" y="2046470"/>
              <a:ext cx="93345" cy="127635"/>
            </a:xfrm>
            <a:custGeom>
              <a:avLst/>
              <a:gdLst/>
              <a:ahLst/>
              <a:cxnLst/>
              <a:rect l="l" t="t" r="r" b="b"/>
              <a:pathLst>
                <a:path w="93344" h="127635">
                  <a:moveTo>
                    <a:pt x="92837" y="107264"/>
                  </a:moveTo>
                  <a:lnTo>
                    <a:pt x="45656" y="127342"/>
                  </a:lnTo>
                  <a:lnTo>
                    <a:pt x="0" y="20078"/>
                  </a:lnTo>
                  <a:lnTo>
                    <a:pt x="47180" y="0"/>
                  </a:lnTo>
                  <a:lnTo>
                    <a:pt x="92837" y="107264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3" name="object 173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107831" y="1721772"/>
              <a:ext cx="151206" cy="229666"/>
            </a:xfrm>
            <a:prstGeom prst="rect">
              <a:avLst/>
            </a:prstGeom>
          </p:spPr>
        </p:pic>
        <p:pic>
          <p:nvPicPr>
            <p:cNvPr id="174" name="object 174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2306820" y="2789806"/>
              <a:ext cx="148640" cy="242570"/>
            </a:xfrm>
            <a:prstGeom prst="rect">
              <a:avLst/>
            </a:prstGeom>
          </p:spPr>
        </p:pic>
        <p:sp>
          <p:nvSpPr>
            <p:cNvPr id="175" name="object 175"/>
            <p:cNvSpPr/>
            <p:nvPr/>
          </p:nvSpPr>
          <p:spPr>
            <a:xfrm>
              <a:off x="454940" y="3130548"/>
              <a:ext cx="339725" cy="333375"/>
            </a:xfrm>
            <a:custGeom>
              <a:avLst/>
              <a:gdLst/>
              <a:ahLst/>
              <a:cxnLst/>
              <a:rect l="l" t="t" r="r" b="b"/>
              <a:pathLst>
                <a:path w="339725" h="333375">
                  <a:moveTo>
                    <a:pt x="19037" y="0"/>
                  </a:moveTo>
                  <a:lnTo>
                    <a:pt x="0" y="76111"/>
                  </a:lnTo>
                  <a:lnTo>
                    <a:pt x="96977" y="100355"/>
                  </a:lnTo>
                  <a:lnTo>
                    <a:pt x="18097" y="149758"/>
                  </a:lnTo>
                  <a:lnTo>
                    <a:pt x="42595" y="189826"/>
                  </a:lnTo>
                  <a:lnTo>
                    <a:pt x="15011" y="206374"/>
                  </a:lnTo>
                  <a:lnTo>
                    <a:pt x="1968" y="258559"/>
                  </a:lnTo>
                  <a:lnTo>
                    <a:pt x="13474" y="277723"/>
                  </a:lnTo>
                  <a:lnTo>
                    <a:pt x="69938" y="291845"/>
                  </a:lnTo>
                  <a:lnTo>
                    <a:pt x="95554" y="276491"/>
                  </a:lnTo>
                  <a:lnTo>
                    <a:pt x="130086" y="333006"/>
                  </a:lnTo>
                  <a:lnTo>
                    <a:pt x="229222" y="270395"/>
                  </a:lnTo>
                  <a:lnTo>
                    <a:pt x="243941" y="294944"/>
                  </a:lnTo>
                  <a:lnTo>
                    <a:pt x="270332" y="278066"/>
                  </a:lnTo>
                  <a:lnTo>
                    <a:pt x="320687" y="290652"/>
                  </a:lnTo>
                  <a:lnTo>
                    <a:pt x="339407" y="215798"/>
                  </a:lnTo>
                  <a:lnTo>
                    <a:pt x="237528" y="190296"/>
                  </a:lnTo>
                  <a:lnTo>
                    <a:pt x="156489" y="232638"/>
                  </a:lnTo>
                  <a:lnTo>
                    <a:pt x="186893" y="111112"/>
                  </a:lnTo>
                  <a:lnTo>
                    <a:pt x="244589" y="125539"/>
                  </a:lnTo>
                  <a:lnTo>
                    <a:pt x="254101" y="87490"/>
                  </a:lnTo>
                  <a:lnTo>
                    <a:pt x="195199" y="72745"/>
                  </a:lnTo>
                  <a:lnTo>
                    <a:pt x="201942" y="45758"/>
                  </a:lnTo>
                  <a:lnTo>
                    <a:pt x="19037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454940" y="3130548"/>
              <a:ext cx="339725" cy="333375"/>
            </a:xfrm>
            <a:custGeom>
              <a:avLst/>
              <a:gdLst/>
              <a:ahLst/>
              <a:cxnLst/>
              <a:rect l="l" t="t" r="r" b="b"/>
              <a:pathLst>
                <a:path w="339725" h="333375">
                  <a:moveTo>
                    <a:pt x="0" y="76111"/>
                  </a:moveTo>
                  <a:lnTo>
                    <a:pt x="96977" y="100355"/>
                  </a:lnTo>
                  <a:lnTo>
                    <a:pt x="18097" y="149758"/>
                  </a:lnTo>
                  <a:lnTo>
                    <a:pt x="42595" y="189826"/>
                  </a:lnTo>
                  <a:lnTo>
                    <a:pt x="15011" y="206374"/>
                  </a:lnTo>
                  <a:lnTo>
                    <a:pt x="1968" y="258559"/>
                  </a:lnTo>
                  <a:lnTo>
                    <a:pt x="13474" y="277723"/>
                  </a:lnTo>
                  <a:lnTo>
                    <a:pt x="69938" y="291845"/>
                  </a:lnTo>
                  <a:lnTo>
                    <a:pt x="95554" y="276491"/>
                  </a:lnTo>
                  <a:lnTo>
                    <a:pt x="130086" y="333006"/>
                  </a:lnTo>
                  <a:lnTo>
                    <a:pt x="229222" y="270395"/>
                  </a:lnTo>
                  <a:lnTo>
                    <a:pt x="243941" y="294944"/>
                  </a:lnTo>
                  <a:lnTo>
                    <a:pt x="270332" y="278066"/>
                  </a:lnTo>
                  <a:lnTo>
                    <a:pt x="320687" y="290652"/>
                  </a:lnTo>
                  <a:lnTo>
                    <a:pt x="339407" y="215798"/>
                  </a:lnTo>
                  <a:lnTo>
                    <a:pt x="237528" y="190296"/>
                  </a:lnTo>
                  <a:lnTo>
                    <a:pt x="156489" y="232638"/>
                  </a:lnTo>
                  <a:lnTo>
                    <a:pt x="186893" y="111112"/>
                  </a:lnTo>
                  <a:lnTo>
                    <a:pt x="244589" y="125539"/>
                  </a:lnTo>
                  <a:lnTo>
                    <a:pt x="254101" y="87490"/>
                  </a:lnTo>
                  <a:lnTo>
                    <a:pt x="195199" y="72745"/>
                  </a:lnTo>
                  <a:lnTo>
                    <a:pt x="201942" y="45758"/>
                  </a:lnTo>
                  <a:lnTo>
                    <a:pt x="19037" y="0"/>
                  </a:lnTo>
                  <a:lnTo>
                    <a:pt x="0" y="76111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672490" y="2463624"/>
              <a:ext cx="694690" cy="329565"/>
            </a:xfrm>
            <a:custGeom>
              <a:avLst/>
              <a:gdLst/>
              <a:ahLst/>
              <a:cxnLst/>
              <a:rect l="l" t="t" r="r" b="b"/>
              <a:pathLst>
                <a:path w="694690" h="329564">
                  <a:moveTo>
                    <a:pt x="655840" y="0"/>
                  </a:moveTo>
                  <a:lnTo>
                    <a:pt x="240106" y="105346"/>
                  </a:lnTo>
                  <a:lnTo>
                    <a:pt x="0" y="215480"/>
                  </a:lnTo>
                  <a:lnTo>
                    <a:pt x="52235" y="329463"/>
                  </a:lnTo>
                  <a:lnTo>
                    <a:pt x="277291" y="225259"/>
                  </a:lnTo>
                  <a:lnTo>
                    <a:pt x="694397" y="126466"/>
                  </a:lnTo>
                  <a:lnTo>
                    <a:pt x="655840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672490" y="2463624"/>
              <a:ext cx="694690" cy="329565"/>
            </a:xfrm>
            <a:custGeom>
              <a:avLst/>
              <a:gdLst/>
              <a:ahLst/>
              <a:cxnLst/>
              <a:rect l="l" t="t" r="r" b="b"/>
              <a:pathLst>
                <a:path w="694690" h="329564">
                  <a:moveTo>
                    <a:pt x="52235" y="329463"/>
                  </a:moveTo>
                  <a:lnTo>
                    <a:pt x="0" y="215480"/>
                  </a:lnTo>
                  <a:lnTo>
                    <a:pt x="240106" y="105346"/>
                  </a:lnTo>
                  <a:lnTo>
                    <a:pt x="655840" y="0"/>
                  </a:lnTo>
                  <a:lnTo>
                    <a:pt x="694397" y="126466"/>
                  </a:lnTo>
                  <a:lnTo>
                    <a:pt x="277291" y="225259"/>
                  </a:lnTo>
                  <a:lnTo>
                    <a:pt x="52235" y="329463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1585652" y="2288646"/>
              <a:ext cx="594995" cy="154305"/>
            </a:xfrm>
            <a:custGeom>
              <a:avLst/>
              <a:gdLst/>
              <a:ahLst/>
              <a:cxnLst/>
              <a:rect l="l" t="t" r="r" b="b"/>
              <a:pathLst>
                <a:path w="594994" h="154305">
                  <a:moveTo>
                    <a:pt x="584835" y="0"/>
                  </a:moveTo>
                  <a:lnTo>
                    <a:pt x="0" y="74549"/>
                  </a:lnTo>
                  <a:lnTo>
                    <a:pt x="10134" y="154101"/>
                  </a:lnTo>
                  <a:lnTo>
                    <a:pt x="594982" y="79552"/>
                  </a:lnTo>
                  <a:lnTo>
                    <a:pt x="584835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1585652" y="2288646"/>
              <a:ext cx="594995" cy="154305"/>
            </a:xfrm>
            <a:custGeom>
              <a:avLst/>
              <a:gdLst/>
              <a:ahLst/>
              <a:cxnLst/>
              <a:rect l="l" t="t" r="r" b="b"/>
              <a:pathLst>
                <a:path w="594994" h="154305">
                  <a:moveTo>
                    <a:pt x="584835" y="0"/>
                  </a:moveTo>
                  <a:lnTo>
                    <a:pt x="594982" y="79552"/>
                  </a:lnTo>
                  <a:lnTo>
                    <a:pt x="10134" y="154101"/>
                  </a:lnTo>
                  <a:lnTo>
                    <a:pt x="0" y="74549"/>
                  </a:lnTo>
                  <a:lnTo>
                    <a:pt x="584835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1610359" y="2480628"/>
              <a:ext cx="113664" cy="304800"/>
            </a:xfrm>
            <a:custGeom>
              <a:avLst/>
              <a:gdLst/>
              <a:ahLst/>
              <a:cxnLst/>
              <a:rect l="l" t="t" r="r" b="b"/>
              <a:pathLst>
                <a:path w="113664" h="304800">
                  <a:moveTo>
                    <a:pt x="75526" y="0"/>
                  </a:moveTo>
                  <a:lnTo>
                    <a:pt x="0" y="9626"/>
                  </a:lnTo>
                  <a:lnTo>
                    <a:pt x="37541" y="304190"/>
                  </a:lnTo>
                  <a:lnTo>
                    <a:pt x="113080" y="294551"/>
                  </a:lnTo>
                  <a:lnTo>
                    <a:pt x="75526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1610359" y="2480628"/>
              <a:ext cx="113664" cy="304800"/>
            </a:xfrm>
            <a:custGeom>
              <a:avLst/>
              <a:gdLst/>
              <a:ahLst/>
              <a:cxnLst/>
              <a:rect l="l" t="t" r="r" b="b"/>
              <a:pathLst>
                <a:path w="113664" h="304800">
                  <a:moveTo>
                    <a:pt x="75526" y="0"/>
                  </a:moveTo>
                  <a:lnTo>
                    <a:pt x="113080" y="294551"/>
                  </a:lnTo>
                  <a:lnTo>
                    <a:pt x="37541" y="304190"/>
                  </a:lnTo>
                  <a:lnTo>
                    <a:pt x="0" y="9626"/>
                  </a:lnTo>
                  <a:lnTo>
                    <a:pt x="75526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1905828" y="2442964"/>
              <a:ext cx="113664" cy="304800"/>
            </a:xfrm>
            <a:custGeom>
              <a:avLst/>
              <a:gdLst/>
              <a:ahLst/>
              <a:cxnLst/>
              <a:rect l="l" t="t" r="r" b="b"/>
              <a:pathLst>
                <a:path w="113664" h="304800">
                  <a:moveTo>
                    <a:pt x="75526" y="0"/>
                  </a:moveTo>
                  <a:lnTo>
                    <a:pt x="0" y="9626"/>
                  </a:lnTo>
                  <a:lnTo>
                    <a:pt x="37541" y="304190"/>
                  </a:lnTo>
                  <a:lnTo>
                    <a:pt x="113080" y="294551"/>
                  </a:lnTo>
                  <a:lnTo>
                    <a:pt x="75526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1905828" y="2442964"/>
              <a:ext cx="113664" cy="304800"/>
            </a:xfrm>
            <a:custGeom>
              <a:avLst/>
              <a:gdLst/>
              <a:ahLst/>
              <a:cxnLst/>
              <a:rect l="l" t="t" r="r" b="b"/>
              <a:pathLst>
                <a:path w="113664" h="304800">
                  <a:moveTo>
                    <a:pt x="75526" y="0"/>
                  </a:moveTo>
                  <a:lnTo>
                    <a:pt x="113080" y="294551"/>
                  </a:lnTo>
                  <a:lnTo>
                    <a:pt x="37541" y="304190"/>
                  </a:lnTo>
                  <a:lnTo>
                    <a:pt x="0" y="9626"/>
                  </a:lnTo>
                  <a:lnTo>
                    <a:pt x="75526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2114725" y="2416333"/>
              <a:ext cx="113664" cy="304800"/>
            </a:xfrm>
            <a:custGeom>
              <a:avLst/>
              <a:gdLst/>
              <a:ahLst/>
              <a:cxnLst/>
              <a:rect l="l" t="t" r="r" b="b"/>
              <a:pathLst>
                <a:path w="113664" h="304800">
                  <a:moveTo>
                    <a:pt x="75539" y="0"/>
                  </a:moveTo>
                  <a:lnTo>
                    <a:pt x="0" y="9626"/>
                  </a:lnTo>
                  <a:lnTo>
                    <a:pt x="37553" y="304190"/>
                  </a:lnTo>
                  <a:lnTo>
                    <a:pt x="113093" y="294551"/>
                  </a:lnTo>
                  <a:lnTo>
                    <a:pt x="75539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2114725" y="2416333"/>
              <a:ext cx="113664" cy="304800"/>
            </a:xfrm>
            <a:custGeom>
              <a:avLst/>
              <a:gdLst/>
              <a:ahLst/>
              <a:cxnLst/>
              <a:rect l="l" t="t" r="r" b="b"/>
              <a:pathLst>
                <a:path w="113664" h="304800">
                  <a:moveTo>
                    <a:pt x="75539" y="0"/>
                  </a:moveTo>
                  <a:lnTo>
                    <a:pt x="113093" y="294551"/>
                  </a:lnTo>
                  <a:lnTo>
                    <a:pt x="37553" y="304190"/>
                  </a:lnTo>
                  <a:lnTo>
                    <a:pt x="0" y="9626"/>
                  </a:lnTo>
                  <a:lnTo>
                    <a:pt x="75539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2022673" y="2509197"/>
              <a:ext cx="47625" cy="122555"/>
            </a:xfrm>
            <a:custGeom>
              <a:avLst/>
              <a:gdLst/>
              <a:ahLst/>
              <a:cxnLst/>
              <a:rect l="l" t="t" r="r" b="b"/>
              <a:pathLst>
                <a:path w="47625" h="122555">
                  <a:moveTo>
                    <a:pt x="10274" y="0"/>
                  </a:moveTo>
                  <a:lnTo>
                    <a:pt x="0" y="1473"/>
                  </a:lnTo>
                  <a:lnTo>
                    <a:pt x="15252" y="122542"/>
                  </a:lnTo>
                  <a:lnTo>
                    <a:pt x="47167" y="70446"/>
                  </a:lnTo>
                  <a:lnTo>
                    <a:pt x="10274" y="0"/>
                  </a:lnTo>
                  <a:close/>
                </a:path>
              </a:pathLst>
            </a:custGeom>
            <a:solidFill>
              <a:srgbClr val="DDDD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7468932" y="2642288"/>
              <a:ext cx="78105" cy="78105"/>
            </a:xfrm>
            <a:custGeom>
              <a:avLst/>
              <a:gdLst/>
              <a:ahLst/>
              <a:cxnLst/>
              <a:rect l="l" t="t" r="r" b="b"/>
              <a:pathLst>
                <a:path w="78104" h="78105">
                  <a:moveTo>
                    <a:pt x="38289" y="0"/>
                  </a:moveTo>
                  <a:lnTo>
                    <a:pt x="23693" y="3116"/>
                  </a:lnTo>
                  <a:lnTo>
                    <a:pt x="11329" y="11478"/>
                  </a:lnTo>
                  <a:lnTo>
                    <a:pt x="2825" y="24390"/>
                  </a:lnTo>
                  <a:lnTo>
                    <a:pt x="0" y="39587"/>
                  </a:lnTo>
                  <a:lnTo>
                    <a:pt x="3116" y="54183"/>
                  </a:lnTo>
                  <a:lnTo>
                    <a:pt x="11478" y="66547"/>
                  </a:lnTo>
                  <a:lnTo>
                    <a:pt x="24390" y="75050"/>
                  </a:lnTo>
                  <a:lnTo>
                    <a:pt x="39587" y="77876"/>
                  </a:lnTo>
                  <a:lnTo>
                    <a:pt x="54183" y="74760"/>
                  </a:lnTo>
                  <a:lnTo>
                    <a:pt x="66547" y="66397"/>
                  </a:lnTo>
                  <a:lnTo>
                    <a:pt x="75050" y="53486"/>
                  </a:lnTo>
                  <a:lnTo>
                    <a:pt x="77876" y="38289"/>
                  </a:lnTo>
                  <a:lnTo>
                    <a:pt x="74760" y="23693"/>
                  </a:lnTo>
                  <a:lnTo>
                    <a:pt x="66397" y="11329"/>
                  </a:lnTo>
                  <a:lnTo>
                    <a:pt x="53486" y="2825"/>
                  </a:lnTo>
                  <a:lnTo>
                    <a:pt x="38289" y="0"/>
                  </a:lnTo>
                  <a:close/>
                </a:path>
              </a:pathLst>
            </a:custGeom>
            <a:solidFill>
              <a:srgbClr val="4E8C55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9" name="object 189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7353481" y="2641434"/>
              <a:ext cx="77876" cy="77871"/>
            </a:xfrm>
            <a:prstGeom prst="rect">
              <a:avLst/>
            </a:prstGeom>
          </p:spPr>
        </p:pic>
        <p:sp>
          <p:nvSpPr>
            <p:cNvPr id="190" name="object 190"/>
            <p:cNvSpPr/>
            <p:nvPr/>
          </p:nvSpPr>
          <p:spPr>
            <a:xfrm>
              <a:off x="901598" y="786751"/>
              <a:ext cx="9149715" cy="1898014"/>
            </a:xfrm>
            <a:custGeom>
              <a:avLst/>
              <a:gdLst/>
              <a:ahLst/>
              <a:cxnLst/>
              <a:rect l="l" t="t" r="r" b="b"/>
              <a:pathLst>
                <a:path w="9149715" h="1898014">
                  <a:moveTo>
                    <a:pt x="33718" y="730745"/>
                  </a:moveTo>
                  <a:lnTo>
                    <a:pt x="33324" y="723988"/>
                  </a:lnTo>
                  <a:lnTo>
                    <a:pt x="30480" y="718121"/>
                  </a:lnTo>
                  <a:lnTo>
                    <a:pt x="25641" y="713740"/>
                  </a:lnTo>
                  <a:lnTo>
                    <a:pt x="19265" y="711479"/>
                  </a:lnTo>
                  <a:lnTo>
                    <a:pt x="12509" y="711860"/>
                  </a:lnTo>
                  <a:lnTo>
                    <a:pt x="6642" y="714717"/>
                  </a:lnTo>
                  <a:lnTo>
                    <a:pt x="2260" y="719556"/>
                  </a:lnTo>
                  <a:lnTo>
                    <a:pt x="0" y="725932"/>
                  </a:lnTo>
                  <a:lnTo>
                    <a:pt x="393" y="732675"/>
                  </a:lnTo>
                  <a:lnTo>
                    <a:pt x="3238" y="738555"/>
                  </a:lnTo>
                  <a:lnTo>
                    <a:pt x="8077" y="742937"/>
                  </a:lnTo>
                  <a:lnTo>
                    <a:pt x="14452" y="745197"/>
                  </a:lnTo>
                  <a:lnTo>
                    <a:pt x="21196" y="744804"/>
                  </a:lnTo>
                  <a:lnTo>
                    <a:pt x="27076" y="741959"/>
                  </a:lnTo>
                  <a:lnTo>
                    <a:pt x="31457" y="737108"/>
                  </a:lnTo>
                  <a:lnTo>
                    <a:pt x="33718" y="730745"/>
                  </a:lnTo>
                  <a:close/>
                </a:path>
                <a:path w="9149715" h="1898014">
                  <a:moveTo>
                    <a:pt x="412546" y="783475"/>
                  </a:moveTo>
                  <a:lnTo>
                    <a:pt x="412165" y="776719"/>
                  </a:lnTo>
                  <a:lnTo>
                    <a:pt x="409308" y="770851"/>
                  </a:lnTo>
                  <a:lnTo>
                    <a:pt x="404469" y="766470"/>
                  </a:lnTo>
                  <a:lnTo>
                    <a:pt x="398094" y="764209"/>
                  </a:lnTo>
                  <a:lnTo>
                    <a:pt x="397852" y="764235"/>
                  </a:lnTo>
                  <a:lnTo>
                    <a:pt x="395439" y="759218"/>
                  </a:lnTo>
                  <a:lnTo>
                    <a:pt x="390588" y="754849"/>
                  </a:lnTo>
                  <a:lnTo>
                    <a:pt x="384213" y="752576"/>
                  </a:lnTo>
                  <a:lnTo>
                    <a:pt x="377469" y="752970"/>
                  </a:lnTo>
                  <a:lnTo>
                    <a:pt x="371589" y="755815"/>
                  </a:lnTo>
                  <a:lnTo>
                    <a:pt x="367220" y="760666"/>
                  </a:lnTo>
                  <a:lnTo>
                    <a:pt x="364947" y="767029"/>
                  </a:lnTo>
                  <a:lnTo>
                    <a:pt x="365340" y="773785"/>
                  </a:lnTo>
                  <a:lnTo>
                    <a:pt x="368198" y="779665"/>
                  </a:lnTo>
                  <a:lnTo>
                    <a:pt x="373037" y="784034"/>
                  </a:lnTo>
                  <a:lnTo>
                    <a:pt x="379399" y="786295"/>
                  </a:lnTo>
                  <a:lnTo>
                    <a:pt x="379628" y="786282"/>
                  </a:lnTo>
                  <a:lnTo>
                    <a:pt x="382066" y="791286"/>
                  </a:lnTo>
                  <a:lnTo>
                    <a:pt x="386905" y="795667"/>
                  </a:lnTo>
                  <a:lnTo>
                    <a:pt x="393280" y="797928"/>
                  </a:lnTo>
                  <a:lnTo>
                    <a:pt x="400037" y="797547"/>
                  </a:lnTo>
                  <a:lnTo>
                    <a:pt x="405904" y="794689"/>
                  </a:lnTo>
                  <a:lnTo>
                    <a:pt x="410286" y="789851"/>
                  </a:lnTo>
                  <a:lnTo>
                    <a:pt x="412546" y="783475"/>
                  </a:lnTo>
                  <a:close/>
                </a:path>
                <a:path w="9149715" h="1898014">
                  <a:moveTo>
                    <a:pt x="5577294" y="723544"/>
                  </a:moveTo>
                  <a:lnTo>
                    <a:pt x="5574169" y="708939"/>
                  </a:lnTo>
                  <a:lnTo>
                    <a:pt x="5565813" y="696582"/>
                  </a:lnTo>
                  <a:lnTo>
                    <a:pt x="5552897" y="688073"/>
                  </a:lnTo>
                  <a:lnTo>
                    <a:pt x="5537695" y="685253"/>
                  </a:lnTo>
                  <a:lnTo>
                    <a:pt x="5523103" y="688365"/>
                  </a:lnTo>
                  <a:lnTo>
                    <a:pt x="5510746" y="696734"/>
                  </a:lnTo>
                  <a:lnTo>
                    <a:pt x="5506796" y="702729"/>
                  </a:lnTo>
                  <a:lnTo>
                    <a:pt x="5497436" y="688873"/>
                  </a:lnTo>
                  <a:lnTo>
                    <a:pt x="5474779" y="673950"/>
                  </a:lnTo>
                  <a:lnTo>
                    <a:pt x="5448122" y="668997"/>
                  </a:lnTo>
                  <a:lnTo>
                    <a:pt x="5422506" y="674471"/>
                  </a:lnTo>
                  <a:lnTo>
                    <a:pt x="5400814" y="689140"/>
                  </a:lnTo>
                  <a:lnTo>
                    <a:pt x="5393664" y="699998"/>
                  </a:lnTo>
                  <a:lnTo>
                    <a:pt x="5393664" y="822299"/>
                  </a:lnTo>
                  <a:lnTo>
                    <a:pt x="5389308" y="824407"/>
                  </a:lnTo>
                  <a:lnTo>
                    <a:pt x="5381396" y="833158"/>
                  </a:lnTo>
                  <a:lnTo>
                    <a:pt x="5377319" y="844677"/>
                  </a:lnTo>
                  <a:lnTo>
                    <a:pt x="5377624" y="850150"/>
                  </a:lnTo>
                  <a:lnTo>
                    <a:pt x="5367413" y="843407"/>
                  </a:lnTo>
                  <a:lnTo>
                    <a:pt x="5376888" y="829030"/>
                  </a:lnTo>
                  <a:lnTo>
                    <a:pt x="5380444" y="809879"/>
                  </a:lnTo>
                  <a:lnTo>
                    <a:pt x="5384990" y="816584"/>
                  </a:lnTo>
                  <a:lnTo>
                    <a:pt x="5393664" y="822299"/>
                  </a:lnTo>
                  <a:lnTo>
                    <a:pt x="5393664" y="699998"/>
                  </a:lnTo>
                  <a:lnTo>
                    <a:pt x="5385892" y="711784"/>
                  </a:lnTo>
                  <a:lnTo>
                    <a:pt x="5380939" y="738466"/>
                  </a:lnTo>
                  <a:lnTo>
                    <a:pt x="5385727" y="760920"/>
                  </a:lnTo>
                  <a:lnTo>
                    <a:pt x="5384838" y="761517"/>
                  </a:lnTo>
                  <a:lnTo>
                    <a:pt x="5376342" y="774420"/>
                  </a:lnTo>
                  <a:lnTo>
                    <a:pt x="5375999" y="776224"/>
                  </a:lnTo>
                  <a:lnTo>
                    <a:pt x="5361698" y="755053"/>
                  </a:lnTo>
                  <a:lnTo>
                    <a:pt x="5339308" y="740321"/>
                  </a:lnTo>
                  <a:lnTo>
                    <a:pt x="5332742" y="730605"/>
                  </a:lnTo>
                  <a:lnTo>
                    <a:pt x="5319839" y="722109"/>
                  </a:lnTo>
                  <a:lnTo>
                    <a:pt x="5277675" y="730758"/>
                  </a:lnTo>
                  <a:lnTo>
                    <a:pt x="5267274" y="753833"/>
                  </a:lnTo>
                  <a:lnTo>
                    <a:pt x="5265077" y="755319"/>
                  </a:lnTo>
                  <a:lnTo>
                    <a:pt x="5250167" y="777976"/>
                  </a:lnTo>
                  <a:lnTo>
                    <a:pt x="5245201" y="804646"/>
                  </a:lnTo>
                  <a:lnTo>
                    <a:pt x="5250675" y="830262"/>
                  </a:lnTo>
                  <a:lnTo>
                    <a:pt x="5263058" y="848588"/>
                  </a:lnTo>
                  <a:lnTo>
                    <a:pt x="5262384" y="850480"/>
                  </a:lnTo>
                  <a:lnTo>
                    <a:pt x="5262943" y="860082"/>
                  </a:lnTo>
                  <a:lnTo>
                    <a:pt x="5255907" y="864831"/>
                  </a:lnTo>
                  <a:lnTo>
                    <a:pt x="5255336" y="854722"/>
                  </a:lnTo>
                  <a:lnTo>
                    <a:pt x="5250180" y="844118"/>
                  </a:lnTo>
                  <a:lnTo>
                    <a:pt x="5241429" y="836206"/>
                  </a:lnTo>
                  <a:lnTo>
                    <a:pt x="5233873" y="833526"/>
                  </a:lnTo>
                  <a:lnTo>
                    <a:pt x="5240426" y="823582"/>
                  </a:lnTo>
                  <a:lnTo>
                    <a:pt x="5231777" y="781418"/>
                  </a:lnTo>
                  <a:lnTo>
                    <a:pt x="5203672" y="770089"/>
                  </a:lnTo>
                  <a:lnTo>
                    <a:pt x="5202733" y="770293"/>
                  </a:lnTo>
                  <a:lnTo>
                    <a:pt x="5197500" y="762546"/>
                  </a:lnTo>
                  <a:lnTo>
                    <a:pt x="5186007" y="754989"/>
                  </a:lnTo>
                  <a:lnTo>
                    <a:pt x="5183149" y="749071"/>
                  </a:lnTo>
                  <a:lnTo>
                    <a:pt x="5174399" y="741159"/>
                  </a:lnTo>
                  <a:lnTo>
                    <a:pt x="5162893" y="737082"/>
                  </a:lnTo>
                  <a:lnTo>
                    <a:pt x="5150688" y="737781"/>
                  </a:lnTo>
                  <a:lnTo>
                    <a:pt x="5140071" y="742937"/>
                  </a:lnTo>
                  <a:lnTo>
                    <a:pt x="5138407" y="744766"/>
                  </a:lnTo>
                  <a:lnTo>
                    <a:pt x="5122570" y="748144"/>
                  </a:lnTo>
                  <a:lnTo>
                    <a:pt x="5100879" y="762812"/>
                  </a:lnTo>
                  <a:lnTo>
                    <a:pt x="5085956" y="785469"/>
                  </a:lnTo>
                  <a:lnTo>
                    <a:pt x="5081003" y="812139"/>
                  </a:lnTo>
                  <a:lnTo>
                    <a:pt x="5086464" y="837755"/>
                  </a:lnTo>
                  <a:lnTo>
                    <a:pt x="5101133" y="859447"/>
                  </a:lnTo>
                  <a:lnTo>
                    <a:pt x="5123789" y="874356"/>
                  </a:lnTo>
                  <a:lnTo>
                    <a:pt x="5150459" y="879309"/>
                  </a:lnTo>
                  <a:lnTo>
                    <a:pt x="5176075" y="873848"/>
                  </a:lnTo>
                  <a:lnTo>
                    <a:pt x="5195252" y="860882"/>
                  </a:lnTo>
                  <a:lnTo>
                    <a:pt x="5195811" y="870432"/>
                  </a:lnTo>
                  <a:lnTo>
                    <a:pt x="5200967" y="881049"/>
                  </a:lnTo>
                  <a:lnTo>
                    <a:pt x="5209718" y="888949"/>
                  </a:lnTo>
                  <a:lnTo>
                    <a:pt x="5221224" y="893038"/>
                  </a:lnTo>
                  <a:lnTo>
                    <a:pt x="5233428" y="892340"/>
                  </a:lnTo>
                  <a:lnTo>
                    <a:pt x="5238407" y="889927"/>
                  </a:lnTo>
                  <a:lnTo>
                    <a:pt x="5233606" y="915809"/>
                  </a:lnTo>
                  <a:lnTo>
                    <a:pt x="5239067" y="941425"/>
                  </a:lnTo>
                  <a:lnTo>
                    <a:pt x="5253736" y="963117"/>
                  </a:lnTo>
                  <a:lnTo>
                    <a:pt x="5276393" y="978027"/>
                  </a:lnTo>
                  <a:lnTo>
                    <a:pt x="5303063" y="982992"/>
                  </a:lnTo>
                  <a:lnTo>
                    <a:pt x="5328678" y="977519"/>
                  </a:lnTo>
                  <a:lnTo>
                    <a:pt x="5335956" y="972604"/>
                  </a:lnTo>
                  <a:lnTo>
                    <a:pt x="5336756" y="973315"/>
                  </a:lnTo>
                  <a:lnTo>
                    <a:pt x="5348275" y="977392"/>
                  </a:lnTo>
                  <a:lnTo>
                    <a:pt x="5360467" y="976693"/>
                  </a:lnTo>
                  <a:lnTo>
                    <a:pt x="5371084" y="971550"/>
                  </a:lnTo>
                  <a:lnTo>
                    <a:pt x="5378996" y="962799"/>
                  </a:lnTo>
                  <a:lnTo>
                    <a:pt x="5383073" y="951280"/>
                  </a:lnTo>
                  <a:lnTo>
                    <a:pt x="5382374" y="939088"/>
                  </a:lnTo>
                  <a:lnTo>
                    <a:pt x="5377231" y="928471"/>
                  </a:lnTo>
                  <a:lnTo>
                    <a:pt x="5368861" y="920915"/>
                  </a:lnTo>
                  <a:lnTo>
                    <a:pt x="5370233" y="913523"/>
                  </a:lnTo>
                  <a:lnTo>
                    <a:pt x="5369801" y="911529"/>
                  </a:lnTo>
                  <a:lnTo>
                    <a:pt x="5378475" y="905662"/>
                  </a:lnTo>
                  <a:lnTo>
                    <a:pt x="5386984" y="892746"/>
                  </a:lnTo>
                  <a:lnTo>
                    <a:pt x="5389804" y="877544"/>
                  </a:lnTo>
                  <a:lnTo>
                    <a:pt x="5388724" y="872502"/>
                  </a:lnTo>
                  <a:lnTo>
                    <a:pt x="5391924" y="875385"/>
                  </a:lnTo>
                  <a:lnTo>
                    <a:pt x="5403443" y="879475"/>
                  </a:lnTo>
                  <a:lnTo>
                    <a:pt x="5415635" y="878776"/>
                  </a:lnTo>
                  <a:lnTo>
                    <a:pt x="5426240" y="873633"/>
                  </a:lnTo>
                  <a:lnTo>
                    <a:pt x="5434152" y="864882"/>
                  </a:lnTo>
                  <a:lnTo>
                    <a:pt x="5438241" y="853363"/>
                  </a:lnTo>
                  <a:lnTo>
                    <a:pt x="5437530" y="841159"/>
                  </a:lnTo>
                  <a:lnTo>
                    <a:pt x="5432387" y="830541"/>
                  </a:lnTo>
                  <a:lnTo>
                    <a:pt x="5426341" y="825080"/>
                  </a:lnTo>
                  <a:lnTo>
                    <a:pt x="5427688" y="824788"/>
                  </a:lnTo>
                  <a:lnTo>
                    <a:pt x="5440057" y="816432"/>
                  </a:lnTo>
                  <a:lnTo>
                    <a:pt x="5447512" y="805103"/>
                  </a:lnTo>
                  <a:lnTo>
                    <a:pt x="5450408" y="805637"/>
                  </a:lnTo>
                  <a:lnTo>
                    <a:pt x="5476011" y="800163"/>
                  </a:lnTo>
                  <a:lnTo>
                    <a:pt x="5497703" y="785495"/>
                  </a:lnTo>
                  <a:lnTo>
                    <a:pt x="5512613" y="762838"/>
                  </a:lnTo>
                  <a:lnTo>
                    <a:pt x="5514251" y="754024"/>
                  </a:lnTo>
                  <a:lnTo>
                    <a:pt x="5523801" y="760298"/>
                  </a:lnTo>
                  <a:lnTo>
                    <a:pt x="5539003" y="763130"/>
                  </a:lnTo>
                  <a:lnTo>
                    <a:pt x="5553595" y="760006"/>
                  </a:lnTo>
                  <a:lnTo>
                    <a:pt x="5565965" y="751649"/>
                  </a:lnTo>
                  <a:lnTo>
                    <a:pt x="5574462" y="738733"/>
                  </a:lnTo>
                  <a:lnTo>
                    <a:pt x="5577294" y="723544"/>
                  </a:lnTo>
                  <a:close/>
                </a:path>
                <a:path w="9149715" h="1898014">
                  <a:moveTo>
                    <a:pt x="6496634" y="34810"/>
                  </a:moveTo>
                  <a:lnTo>
                    <a:pt x="6495923" y="22618"/>
                  </a:lnTo>
                  <a:lnTo>
                    <a:pt x="6490779" y="12001"/>
                  </a:lnTo>
                  <a:lnTo>
                    <a:pt x="6482029" y="4089"/>
                  </a:lnTo>
                  <a:lnTo>
                    <a:pt x="6470523" y="0"/>
                  </a:lnTo>
                  <a:lnTo>
                    <a:pt x="6458318" y="711"/>
                  </a:lnTo>
                  <a:lnTo>
                    <a:pt x="6447701" y="5867"/>
                  </a:lnTo>
                  <a:lnTo>
                    <a:pt x="6439789" y="14617"/>
                  </a:lnTo>
                  <a:lnTo>
                    <a:pt x="6435712" y="26123"/>
                  </a:lnTo>
                  <a:lnTo>
                    <a:pt x="6436411" y="38328"/>
                  </a:lnTo>
                  <a:lnTo>
                    <a:pt x="6441554" y="48933"/>
                  </a:lnTo>
                  <a:lnTo>
                    <a:pt x="6450317" y="56845"/>
                  </a:lnTo>
                  <a:lnTo>
                    <a:pt x="6461836" y="60921"/>
                  </a:lnTo>
                  <a:lnTo>
                    <a:pt x="6474028" y="60223"/>
                  </a:lnTo>
                  <a:lnTo>
                    <a:pt x="6484633" y="55079"/>
                  </a:lnTo>
                  <a:lnTo>
                    <a:pt x="6492545" y="46329"/>
                  </a:lnTo>
                  <a:lnTo>
                    <a:pt x="6496634" y="34810"/>
                  </a:lnTo>
                  <a:close/>
                </a:path>
                <a:path w="9149715" h="1898014">
                  <a:moveTo>
                    <a:pt x="6668313" y="1871814"/>
                  </a:moveTo>
                  <a:lnTo>
                    <a:pt x="6667614" y="1859610"/>
                  </a:lnTo>
                  <a:lnTo>
                    <a:pt x="6662471" y="1849005"/>
                  </a:lnTo>
                  <a:lnTo>
                    <a:pt x="6653720" y="1841093"/>
                  </a:lnTo>
                  <a:lnTo>
                    <a:pt x="6642201" y="1837004"/>
                  </a:lnTo>
                  <a:lnTo>
                    <a:pt x="6630009" y="1837715"/>
                  </a:lnTo>
                  <a:lnTo>
                    <a:pt x="6619392" y="1842858"/>
                  </a:lnTo>
                  <a:lnTo>
                    <a:pt x="6616814" y="1845703"/>
                  </a:lnTo>
                  <a:lnTo>
                    <a:pt x="6612572" y="1836928"/>
                  </a:lnTo>
                  <a:lnTo>
                    <a:pt x="6603822" y="1829015"/>
                  </a:lnTo>
                  <a:lnTo>
                    <a:pt x="6592303" y="1824926"/>
                  </a:lnTo>
                  <a:lnTo>
                    <a:pt x="6580111" y="1825637"/>
                  </a:lnTo>
                  <a:lnTo>
                    <a:pt x="6569494" y="1830781"/>
                  </a:lnTo>
                  <a:lnTo>
                    <a:pt x="6561582" y="1839531"/>
                  </a:lnTo>
                  <a:lnTo>
                    <a:pt x="6557492" y="1851050"/>
                  </a:lnTo>
                  <a:lnTo>
                    <a:pt x="6558204" y="1863255"/>
                  </a:lnTo>
                  <a:lnTo>
                    <a:pt x="6563347" y="1873859"/>
                  </a:lnTo>
                  <a:lnTo>
                    <a:pt x="6572097" y="1881771"/>
                  </a:lnTo>
                  <a:lnTo>
                    <a:pt x="6583616" y="1885848"/>
                  </a:lnTo>
                  <a:lnTo>
                    <a:pt x="6595821" y="1885149"/>
                  </a:lnTo>
                  <a:lnTo>
                    <a:pt x="6606426" y="1880006"/>
                  </a:lnTo>
                  <a:lnTo>
                    <a:pt x="6608991" y="1877174"/>
                  </a:lnTo>
                  <a:lnTo>
                    <a:pt x="6613245" y="1885937"/>
                  </a:lnTo>
                  <a:lnTo>
                    <a:pt x="6621996" y="1893836"/>
                  </a:lnTo>
                  <a:lnTo>
                    <a:pt x="6633502" y="1897926"/>
                  </a:lnTo>
                  <a:lnTo>
                    <a:pt x="6645707" y="1897227"/>
                  </a:lnTo>
                  <a:lnTo>
                    <a:pt x="6656324" y="1892084"/>
                  </a:lnTo>
                  <a:lnTo>
                    <a:pt x="6664236" y="1883333"/>
                  </a:lnTo>
                  <a:lnTo>
                    <a:pt x="6668313" y="1871814"/>
                  </a:lnTo>
                  <a:close/>
                </a:path>
                <a:path w="9149715" h="1898014">
                  <a:moveTo>
                    <a:pt x="8983053" y="1412709"/>
                  </a:moveTo>
                  <a:lnTo>
                    <a:pt x="8982354" y="1400505"/>
                  </a:lnTo>
                  <a:lnTo>
                    <a:pt x="8977211" y="1389888"/>
                  </a:lnTo>
                  <a:lnTo>
                    <a:pt x="8968461" y="1381975"/>
                  </a:lnTo>
                  <a:lnTo>
                    <a:pt x="8956942" y="1377899"/>
                  </a:lnTo>
                  <a:lnTo>
                    <a:pt x="8944750" y="1378597"/>
                  </a:lnTo>
                  <a:lnTo>
                    <a:pt x="8934132" y="1383741"/>
                  </a:lnTo>
                  <a:lnTo>
                    <a:pt x="8926220" y="1392504"/>
                  </a:lnTo>
                  <a:lnTo>
                    <a:pt x="8922131" y="1404023"/>
                  </a:lnTo>
                  <a:lnTo>
                    <a:pt x="8922842" y="1416215"/>
                  </a:lnTo>
                  <a:lnTo>
                    <a:pt x="8927986" y="1426819"/>
                  </a:lnTo>
                  <a:lnTo>
                    <a:pt x="8936736" y="1434731"/>
                  </a:lnTo>
                  <a:lnTo>
                    <a:pt x="8948255" y="1438821"/>
                  </a:lnTo>
                  <a:lnTo>
                    <a:pt x="8960460" y="1438109"/>
                  </a:lnTo>
                  <a:lnTo>
                    <a:pt x="8971064" y="1432966"/>
                  </a:lnTo>
                  <a:lnTo>
                    <a:pt x="8978976" y="1424216"/>
                  </a:lnTo>
                  <a:lnTo>
                    <a:pt x="8983053" y="1412709"/>
                  </a:lnTo>
                  <a:close/>
                </a:path>
                <a:path w="9149715" h="1898014">
                  <a:moveTo>
                    <a:pt x="9098051" y="1437500"/>
                  </a:moveTo>
                  <a:lnTo>
                    <a:pt x="9096515" y="1431417"/>
                  </a:lnTo>
                  <a:lnTo>
                    <a:pt x="9092730" y="1426413"/>
                  </a:lnTo>
                  <a:lnTo>
                    <a:pt x="9087510" y="1423352"/>
                  </a:lnTo>
                  <a:lnTo>
                    <a:pt x="9081529" y="1422476"/>
                  </a:lnTo>
                  <a:lnTo>
                    <a:pt x="9075458" y="1424012"/>
                  </a:lnTo>
                  <a:lnTo>
                    <a:pt x="9070454" y="1427797"/>
                  </a:lnTo>
                  <a:lnTo>
                    <a:pt x="9067394" y="1433017"/>
                  </a:lnTo>
                  <a:lnTo>
                    <a:pt x="9066505" y="1438998"/>
                  </a:lnTo>
                  <a:lnTo>
                    <a:pt x="9068054" y="1445069"/>
                  </a:lnTo>
                  <a:lnTo>
                    <a:pt x="9071826" y="1450073"/>
                  </a:lnTo>
                  <a:lnTo>
                    <a:pt x="9077046" y="1453134"/>
                  </a:lnTo>
                  <a:lnTo>
                    <a:pt x="9083027" y="1454010"/>
                  </a:lnTo>
                  <a:lnTo>
                    <a:pt x="9089111" y="1452473"/>
                  </a:lnTo>
                  <a:lnTo>
                    <a:pt x="9094114" y="1448701"/>
                  </a:lnTo>
                  <a:lnTo>
                    <a:pt x="9097175" y="1443482"/>
                  </a:lnTo>
                  <a:lnTo>
                    <a:pt x="9098051" y="1437500"/>
                  </a:lnTo>
                  <a:close/>
                </a:path>
                <a:path w="9149715" h="1898014">
                  <a:moveTo>
                    <a:pt x="9149359" y="1396631"/>
                  </a:moveTo>
                  <a:lnTo>
                    <a:pt x="9148661" y="1384439"/>
                  </a:lnTo>
                  <a:lnTo>
                    <a:pt x="9143505" y="1373822"/>
                  </a:lnTo>
                  <a:lnTo>
                    <a:pt x="9134754" y="1365910"/>
                  </a:lnTo>
                  <a:lnTo>
                    <a:pt x="9123248" y="1361821"/>
                  </a:lnTo>
                  <a:lnTo>
                    <a:pt x="9111043" y="1362532"/>
                  </a:lnTo>
                  <a:lnTo>
                    <a:pt x="9100426" y="1367675"/>
                  </a:lnTo>
                  <a:lnTo>
                    <a:pt x="9092527" y="1376426"/>
                  </a:lnTo>
                  <a:lnTo>
                    <a:pt x="9088437" y="1387944"/>
                  </a:lnTo>
                  <a:lnTo>
                    <a:pt x="9089136" y="1400149"/>
                  </a:lnTo>
                  <a:lnTo>
                    <a:pt x="9094292" y="1410754"/>
                  </a:lnTo>
                  <a:lnTo>
                    <a:pt x="9103042" y="1418666"/>
                  </a:lnTo>
                  <a:lnTo>
                    <a:pt x="9114561" y="1422742"/>
                  </a:lnTo>
                  <a:lnTo>
                    <a:pt x="9126753" y="1422044"/>
                  </a:lnTo>
                  <a:lnTo>
                    <a:pt x="9137371" y="1416900"/>
                  </a:lnTo>
                  <a:lnTo>
                    <a:pt x="9145270" y="1408150"/>
                  </a:lnTo>
                  <a:lnTo>
                    <a:pt x="9149359" y="1396631"/>
                  </a:lnTo>
                  <a:close/>
                </a:path>
              </a:pathLst>
            </a:custGeom>
            <a:solidFill>
              <a:srgbClr val="4E8C55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1" name="object 191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1456698" y="1516830"/>
              <a:ext cx="1860115" cy="1040659"/>
            </a:xfrm>
            <a:prstGeom prst="rect">
              <a:avLst/>
            </a:prstGeom>
          </p:spPr>
        </p:pic>
        <p:sp>
          <p:nvSpPr>
            <p:cNvPr id="192" name="object 192"/>
            <p:cNvSpPr/>
            <p:nvPr/>
          </p:nvSpPr>
          <p:spPr>
            <a:xfrm>
              <a:off x="924013" y="1491881"/>
              <a:ext cx="548640" cy="104775"/>
            </a:xfrm>
            <a:custGeom>
              <a:avLst/>
              <a:gdLst/>
              <a:ahLst/>
              <a:cxnLst/>
              <a:rect l="l" t="t" r="r" b="b"/>
              <a:pathLst>
                <a:path w="548640" h="104775">
                  <a:moveTo>
                    <a:pt x="24066" y="20574"/>
                  </a:moveTo>
                  <a:lnTo>
                    <a:pt x="19786" y="14859"/>
                  </a:lnTo>
                  <a:lnTo>
                    <a:pt x="7467" y="13106"/>
                  </a:lnTo>
                  <a:lnTo>
                    <a:pt x="1752" y="17386"/>
                  </a:lnTo>
                  <a:lnTo>
                    <a:pt x="0" y="29718"/>
                  </a:lnTo>
                  <a:lnTo>
                    <a:pt x="4279" y="35420"/>
                  </a:lnTo>
                  <a:lnTo>
                    <a:pt x="16598" y="37172"/>
                  </a:lnTo>
                  <a:lnTo>
                    <a:pt x="22313" y="32893"/>
                  </a:lnTo>
                  <a:lnTo>
                    <a:pt x="23190" y="26733"/>
                  </a:lnTo>
                  <a:lnTo>
                    <a:pt x="24066" y="20574"/>
                  </a:lnTo>
                  <a:close/>
                </a:path>
                <a:path w="548640" h="104775">
                  <a:moveTo>
                    <a:pt x="243814" y="59982"/>
                  </a:moveTo>
                  <a:lnTo>
                    <a:pt x="239534" y="54267"/>
                  </a:lnTo>
                  <a:lnTo>
                    <a:pt x="227215" y="52514"/>
                  </a:lnTo>
                  <a:lnTo>
                    <a:pt x="221500" y="56794"/>
                  </a:lnTo>
                  <a:lnTo>
                    <a:pt x="220332" y="64960"/>
                  </a:lnTo>
                  <a:lnTo>
                    <a:pt x="217284" y="67246"/>
                  </a:lnTo>
                  <a:lnTo>
                    <a:pt x="215531" y="79578"/>
                  </a:lnTo>
                  <a:lnTo>
                    <a:pt x="219811" y="85280"/>
                  </a:lnTo>
                  <a:lnTo>
                    <a:pt x="232130" y="87033"/>
                  </a:lnTo>
                  <a:lnTo>
                    <a:pt x="237845" y="82753"/>
                  </a:lnTo>
                  <a:lnTo>
                    <a:pt x="238721" y="76593"/>
                  </a:lnTo>
                  <a:lnTo>
                    <a:pt x="239001" y="74599"/>
                  </a:lnTo>
                  <a:lnTo>
                    <a:pt x="242062" y="72301"/>
                  </a:lnTo>
                  <a:lnTo>
                    <a:pt x="242938" y="66141"/>
                  </a:lnTo>
                  <a:lnTo>
                    <a:pt x="243814" y="59982"/>
                  </a:lnTo>
                  <a:close/>
                </a:path>
                <a:path w="548640" h="104775">
                  <a:moveTo>
                    <a:pt x="381254" y="88112"/>
                  </a:moveTo>
                  <a:lnTo>
                    <a:pt x="376974" y="82397"/>
                  </a:lnTo>
                  <a:lnTo>
                    <a:pt x="364655" y="80645"/>
                  </a:lnTo>
                  <a:lnTo>
                    <a:pt x="358940" y="84924"/>
                  </a:lnTo>
                  <a:lnTo>
                    <a:pt x="357187" y="97256"/>
                  </a:lnTo>
                  <a:lnTo>
                    <a:pt x="361467" y="102958"/>
                  </a:lnTo>
                  <a:lnTo>
                    <a:pt x="373786" y="104711"/>
                  </a:lnTo>
                  <a:lnTo>
                    <a:pt x="379501" y="100431"/>
                  </a:lnTo>
                  <a:lnTo>
                    <a:pt x="380377" y="94272"/>
                  </a:lnTo>
                  <a:lnTo>
                    <a:pt x="381254" y="88112"/>
                  </a:lnTo>
                  <a:close/>
                </a:path>
                <a:path w="548640" h="104775">
                  <a:moveTo>
                    <a:pt x="397395" y="48056"/>
                  </a:moveTo>
                  <a:lnTo>
                    <a:pt x="393115" y="42341"/>
                  </a:lnTo>
                  <a:lnTo>
                    <a:pt x="380796" y="40589"/>
                  </a:lnTo>
                  <a:lnTo>
                    <a:pt x="375081" y="44869"/>
                  </a:lnTo>
                  <a:lnTo>
                    <a:pt x="373329" y="57188"/>
                  </a:lnTo>
                  <a:lnTo>
                    <a:pt x="377609" y="62903"/>
                  </a:lnTo>
                  <a:lnTo>
                    <a:pt x="389928" y="64655"/>
                  </a:lnTo>
                  <a:lnTo>
                    <a:pt x="395643" y="60375"/>
                  </a:lnTo>
                  <a:lnTo>
                    <a:pt x="396519" y="54216"/>
                  </a:lnTo>
                  <a:lnTo>
                    <a:pt x="397395" y="48056"/>
                  </a:lnTo>
                  <a:close/>
                </a:path>
                <a:path w="548640" h="104775">
                  <a:moveTo>
                    <a:pt x="548157" y="7467"/>
                  </a:moveTo>
                  <a:lnTo>
                    <a:pt x="543877" y="1752"/>
                  </a:lnTo>
                  <a:lnTo>
                    <a:pt x="531558" y="0"/>
                  </a:lnTo>
                  <a:lnTo>
                    <a:pt x="525843" y="4279"/>
                  </a:lnTo>
                  <a:lnTo>
                    <a:pt x="524090" y="16598"/>
                  </a:lnTo>
                  <a:lnTo>
                    <a:pt x="528370" y="22313"/>
                  </a:lnTo>
                  <a:lnTo>
                    <a:pt x="540689" y="24066"/>
                  </a:lnTo>
                  <a:lnTo>
                    <a:pt x="546404" y="19786"/>
                  </a:lnTo>
                  <a:lnTo>
                    <a:pt x="547281" y="13627"/>
                  </a:lnTo>
                  <a:lnTo>
                    <a:pt x="548157" y="7467"/>
                  </a:lnTo>
                  <a:close/>
                </a:path>
              </a:pathLst>
            </a:custGeom>
            <a:solidFill>
              <a:srgbClr val="4E8C55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3" name="object 193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1696938" y="2507385"/>
              <a:ext cx="96942" cy="125201"/>
            </a:xfrm>
            <a:prstGeom prst="rect">
              <a:avLst/>
            </a:prstGeom>
          </p:spPr>
        </p:pic>
        <p:pic>
          <p:nvPicPr>
            <p:cNvPr id="194" name="object 194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1824095" y="2674469"/>
              <a:ext cx="77871" cy="77871"/>
            </a:xfrm>
            <a:prstGeom prst="rect">
              <a:avLst/>
            </a:prstGeom>
          </p:spPr>
        </p:pic>
        <p:pic>
          <p:nvPicPr>
            <p:cNvPr id="195" name="object 195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042688" y="2664350"/>
              <a:ext cx="77876" cy="77871"/>
            </a:xfrm>
            <a:prstGeom prst="rect">
              <a:avLst/>
            </a:prstGeom>
          </p:spPr>
        </p:pic>
        <p:sp>
          <p:nvSpPr>
            <p:cNvPr id="196" name="object 196"/>
            <p:cNvSpPr/>
            <p:nvPr/>
          </p:nvSpPr>
          <p:spPr>
            <a:xfrm>
              <a:off x="2016694" y="2482947"/>
              <a:ext cx="78105" cy="78105"/>
            </a:xfrm>
            <a:custGeom>
              <a:avLst/>
              <a:gdLst/>
              <a:ahLst/>
              <a:cxnLst/>
              <a:rect l="l" t="t" r="r" b="b"/>
              <a:pathLst>
                <a:path w="78105" h="78105">
                  <a:moveTo>
                    <a:pt x="38289" y="0"/>
                  </a:moveTo>
                  <a:lnTo>
                    <a:pt x="23693" y="3116"/>
                  </a:lnTo>
                  <a:lnTo>
                    <a:pt x="11329" y="11478"/>
                  </a:lnTo>
                  <a:lnTo>
                    <a:pt x="2825" y="24390"/>
                  </a:lnTo>
                  <a:lnTo>
                    <a:pt x="0" y="39587"/>
                  </a:lnTo>
                  <a:lnTo>
                    <a:pt x="3116" y="54183"/>
                  </a:lnTo>
                  <a:lnTo>
                    <a:pt x="11478" y="66547"/>
                  </a:lnTo>
                  <a:lnTo>
                    <a:pt x="24390" y="75050"/>
                  </a:lnTo>
                  <a:lnTo>
                    <a:pt x="39587" y="77871"/>
                  </a:lnTo>
                  <a:lnTo>
                    <a:pt x="54183" y="74755"/>
                  </a:lnTo>
                  <a:lnTo>
                    <a:pt x="66547" y="66396"/>
                  </a:lnTo>
                  <a:lnTo>
                    <a:pt x="75050" y="53486"/>
                  </a:lnTo>
                  <a:lnTo>
                    <a:pt x="77876" y="38289"/>
                  </a:lnTo>
                  <a:lnTo>
                    <a:pt x="74760" y="23693"/>
                  </a:lnTo>
                  <a:lnTo>
                    <a:pt x="66397" y="11329"/>
                  </a:lnTo>
                  <a:lnTo>
                    <a:pt x="53486" y="2825"/>
                  </a:lnTo>
                  <a:lnTo>
                    <a:pt x="38289" y="0"/>
                  </a:lnTo>
                  <a:close/>
                </a:path>
              </a:pathLst>
            </a:custGeom>
            <a:solidFill>
              <a:srgbClr val="4E8C55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7" name="object 197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1822305" y="2541712"/>
              <a:ext cx="77871" cy="77876"/>
            </a:xfrm>
            <a:prstGeom prst="rect">
              <a:avLst/>
            </a:prstGeom>
          </p:spPr>
        </p:pic>
        <p:sp>
          <p:nvSpPr>
            <p:cNvPr id="198" name="object 198"/>
            <p:cNvSpPr/>
            <p:nvPr/>
          </p:nvSpPr>
          <p:spPr>
            <a:xfrm>
              <a:off x="4211039" y="2809908"/>
              <a:ext cx="1270" cy="635"/>
            </a:xfrm>
            <a:custGeom>
              <a:avLst/>
              <a:gdLst/>
              <a:ahLst/>
              <a:cxnLst/>
              <a:rect l="l" t="t" r="r" b="b"/>
              <a:pathLst>
                <a:path w="1270" h="635">
                  <a:moveTo>
                    <a:pt x="0" y="101"/>
                  </a:moveTo>
                  <a:lnTo>
                    <a:pt x="1117" y="0"/>
                  </a:lnTo>
                </a:path>
              </a:pathLst>
            </a:custGeom>
            <a:ln w="1342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4217083" y="2808420"/>
              <a:ext cx="12700" cy="1270"/>
            </a:xfrm>
            <a:custGeom>
              <a:avLst/>
              <a:gdLst/>
              <a:ahLst/>
              <a:cxnLst/>
              <a:rect l="l" t="t" r="r" b="b"/>
              <a:pathLst>
                <a:path w="12700" h="1269">
                  <a:moveTo>
                    <a:pt x="0" y="1066"/>
                  </a:moveTo>
                  <a:lnTo>
                    <a:pt x="12319" y="0"/>
                  </a:lnTo>
                </a:path>
              </a:pathLst>
            </a:custGeom>
            <a:ln w="13423">
              <a:solidFill>
                <a:srgbClr val="C7C8CA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4231873" y="2808109"/>
              <a:ext cx="1270" cy="635"/>
            </a:xfrm>
            <a:custGeom>
              <a:avLst/>
              <a:gdLst/>
              <a:ahLst/>
              <a:cxnLst/>
              <a:rect l="l" t="t" r="r" b="b"/>
              <a:pathLst>
                <a:path w="1270" h="635">
                  <a:moveTo>
                    <a:pt x="0" y="101"/>
                  </a:moveTo>
                  <a:lnTo>
                    <a:pt x="1117" y="0"/>
                  </a:lnTo>
                </a:path>
              </a:pathLst>
            </a:custGeom>
            <a:ln w="1342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1" name="object 201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7166661" y="1065857"/>
              <a:ext cx="176176" cy="191731"/>
            </a:xfrm>
            <a:prstGeom prst="rect">
              <a:avLst/>
            </a:prstGeom>
          </p:spPr>
        </p:pic>
        <p:sp>
          <p:nvSpPr>
            <p:cNvPr id="202" name="object 202"/>
            <p:cNvSpPr/>
            <p:nvPr/>
          </p:nvSpPr>
          <p:spPr>
            <a:xfrm>
              <a:off x="7519781" y="1273671"/>
              <a:ext cx="48260" cy="47625"/>
            </a:xfrm>
            <a:custGeom>
              <a:avLst/>
              <a:gdLst/>
              <a:ahLst/>
              <a:cxnLst/>
              <a:rect l="l" t="t" r="r" b="b"/>
              <a:pathLst>
                <a:path w="48259" h="47625">
                  <a:moveTo>
                    <a:pt x="26822" y="0"/>
                  </a:moveTo>
                  <a:lnTo>
                    <a:pt x="0" y="24396"/>
                  </a:lnTo>
                  <a:lnTo>
                    <a:pt x="20853" y="47320"/>
                  </a:lnTo>
                  <a:lnTo>
                    <a:pt x="47675" y="22923"/>
                  </a:lnTo>
                  <a:lnTo>
                    <a:pt x="2682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7519781" y="1273671"/>
              <a:ext cx="48260" cy="47625"/>
            </a:xfrm>
            <a:custGeom>
              <a:avLst/>
              <a:gdLst/>
              <a:ahLst/>
              <a:cxnLst/>
              <a:rect l="l" t="t" r="r" b="b"/>
              <a:pathLst>
                <a:path w="48259" h="47625">
                  <a:moveTo>
                    <a:pt x="26822" y="0"/>
                  </a:moveTo>
                  <a:lnTo>
                    <a:pt x="47675" y="22923"/>
                  </a:lnTo>
                  <a:lnTo>
                    <a:pt x="20853" y="47320"/>
                  </a:lnTo>
                  <a:lnTo>
                    <a:pt x="0" y="24396"/>
                  </a:lnTo>
                  <a:lnTo>
                    <a:pt x="26822" y="0"/>
                  </a:lnTo>
                  <a:close/>
                </a:path>
              </a:pathLst>
            </a:custGeom>
            <a:ln w="3175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7533210" y="1285417"/>
              <a:ext cx="19050" cy="21590"/>
            </a:xfrm>
            <a:custGeom>
              <a:avLst/>
              <a:gdLst/>
              <a:ahLst/>
              <a:cxnLst/>
              <a:rect l="l" t="t" r="r" b="b"/>
              <a:pathLst>
                <a:path w="19050" h="21590">
                  <a:moveTo>
                    <a:pt x="18542" y="21183"/>
                  </a:moveTo>
                  <a:lnTo>
                    <a:pt x="0" y="0"/>
                  </a:lnTo>
                </a:path>
              </a:pathLst>
            </a:custGeom>
            <a:ln w="29095">
              <a:solidFill>
                <a:srgbClr val="C7C8CA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6638020" y="1993538"/>
              <a:ext cx="22225" cy="635"/>
            </a:xfrm>
            <a:custGeom>
              <a:avLst/>
              <a:gdLst/>
              <a:ahLst/>
              <a:cxnLst/>
              <a:rect l="l" t="t" r="r" b="b"/>
              <a:pathLst>
                <a:path w="22225" h="635">
                  <a:moveTo>
                    <a:pt x="0" y="76"/>
                  </a:moveTo>
                  <a:lnTo>
                    <a:pt x="22059" y="0"/>
                  </a:lnTo>
                </a:path>
              </a:pathLst>
            </a:custGeom>
            <a:ln w="11188">
              <a:solidFill>
                <a:srgbClr val="C7C8CA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7573918" y="1148974"/>
              <a:ext cx="1270" cy="28575"/>
            </a:xfrm>
            <a:custGeom>
              <a:avLst/>
              <a:gdLst/>
              <a:ahLst/>
              <a:cxnLst/>
              <a:rect l="l" t="t" r="r" b="b"/>
              <a:pathLst>
                <a:path w="1270" h="28575">
                  <a:moveTo>
                    <a:pt x="850" y="28130"/>
                  </a:moveTo>
                  <a:lnTo>
                    <a:pt x="0" y="0"/>
                  </a:lnTo>
                </a:path>
              </a:pathLst>
            </a:custGeom>
            <a:ln w="8953">
              <a:solidFill>
                <a:srgbClr val="C7C8CA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7617421" y="1146975"/>
              <a:ext cx="1270" cy="28575"/>
            </a:xfrm>
            <a:custGeom>
              <a:avLst/>
              <a:gdLst/>
              <a:ahLst/>
              <a:cxnLst/>
              <a:rect l="l" t="t" r="r" b="b"/>
              <a:pathLst>
                <a:path w="1270" h="28575">
                  <a:moveTo>
                    <a:pt x="1168" y="28130"/>
                  </a:moveTo>
                  <a:lnTo>
                    <a:pt x="0" y="0"/>
                  </a:lnTo>
                </a:path>
              </a:pathLst>
            </a:custGeom>
            <a:ln w="8953">
              <a:solidFill>
                <a:srgbClr val="C7C8CA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5679282" y="2092022"/>
              <a:ext cx="28575" cy="29209"/>
            </a:xfrm>
            <a:custGeom>
              <a:avLst/>
              <a:gdLst/>
              <a:ahLst/>
              <a:cxnLst/>
              <a:rect l="l" t="t" r="r" b="b"/>
              <a:pathLst>
                <a:path w="28575" h="29210">
                  <a:moveTo>
                    <a:pt x="4724" y="0"/>
                  </a:moveTo>
                  <a:lnTo>
                    <a:pt x="3238" y="0"/>
                  </a:lnTo>
                  <a:lnTo>
                    <a:pt x="1841" y="736"/>
                  </a:lnTo>
                  <a:lnTo>
                    <a:pt x="165" y="3200"/>
                  </a:lnTo>
                  <a:lnTo>
                    <a:pt x="0" y="4775"/>
                  </a:lnTo>
                  <a:lnTo>
                    <a:pt x="9055" y="27571"/>
                  </a:lnTo>
                  <a:lnTo>
                    <a:pt x="10706" y="28689"/>
                  </a:lnTo>
                  <a:lnTo>
                    <a:pt x="12560" y="28689"/>
                  </a:lnTo>
                  <a:lnTo>
                    <a:pt x="14135" y="28689"/>
                  </a:lnTo>
                  <a:lnTo>
                    <a:pt x="15557" y="27889"/>
                  </a:lnTo>
                  <a:lnTo>
                    <a:pt x="28232" y="7200"/>
                  </a:lnTo>
                  <a:lnTo>
                    <a:pt x="28295" y="5562"/>
                  </a:lnTo>
                  <a:lnTo>
                    <a:pt x="26898" y="2755"/>
                  </a:lnTo>
                  <a:lnTo>
                    <a:pt x="25526" y="1841"/>
                  </a:lnTo>
                  <a:lnTo>
                    <a:pt x="472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5678102" y="2090893"/>
              <a:ext cx="31115" cy="31115"/>
            </a:xfrm>
            <a:custGeom>
              <a:avLst/>
              <a:gdLst/>
              <a:ahLst/>
              <a:cxnLst/>
              <a:rect l="l" t="t" r="r" b="b"/>
              <a:pathLst>
                <a:path w="31114" h="31114">
                  <a:moveTo>
                    <a:pt x="5905" y="0"/>
                  </a:moveTo>
                  <a:lnTo>
                    <a:pt x="4027" y="12"/>
                  </a:lnTo>
                  <a:lnTo>
                    <a:pt x="2311" y="927"/>
                  </a:lnTo>
                  <a:lnTo>
                    <a:pt x="215" y="4013"/>
                  </a:lnTo>
                  <a:lnTo>
                    <a:pt x="0" y="5969"/>
                  </a:lnTo>
                  <a:lnTo>
                    <a:pt x="9359" y="29552"/>
                  </a:lnTo>
                  <a:lnTo>
                    <a:pt x="11417" y="30949"/>
                  </a:lnTo>
                  <a:lnTo>
                    <a:pt x="15709" y="30949"/>
                  </a:lnTo>
                  <a:lnTo>
                    <a:pt x="17500" y="29933"/>
                  </a:lnTo>
                  <a:lnTo>
                    <a:pt x="18255" y="28701"/>
                  </a:lnTo>
                  <a:lnTo>
                    <a:pt x="12433" y="28701"/>
                  </a:lnTo>
                  <a:lnTo>
                    <a:pt x="11137" y="27965"/>
                  </a:lnTo>
                  <a:lnTo>
                    <a:pt x="1879" y="4635"/>
                  </a:lnTo>
                  <a:lnTo>
                    <a:pt x="3555" y="2247"/>
                  </a:lnTo>
                  <a:lnTo>
                    <a:pt x="27741" y="2247"/>
                  </a:lnTo>
                  <a:lnTo>
                    <a:pt x="27216" y="1892"/>
                  </a:lnTo>
                  <a:lnTo>
                    <a:pt x="6311" y="12"/>
                  </a:lnTo>
                  <a:lnTo>
                    <a:pt x="5905" y="0"/>
                  </a:lnTo>
                  <a:close/>
                </a:path>
                <a:path w="31114" h="31114">
                  <a:moveTo>
                    <a:pt x="27741" y="2247"/>
                  </a:moveTo>
                  <a:lnTo>
                    <a:pt x="5905" y="2247"/>
                  </a:lnTo>
                  <a:lnTo>
                    <a:pt x="6222" y="2260"/>
                  </a:lnTo>
                  <a:lnTo>
                    <a:pt x="27558" y="4178"/>
                  </a:lnTo>
                  <a:lnTo>
                    <a:pt x="28943" y="6946"/>
                  </a:lnTo>
                  <a:lnTo>
                    <a:pt x="15951" y="28168"/>
                  </a:lnTo>
                  <a:lnTo>
                    <a:pt x="14833" y="28701"/>
                  </a:lnTo>
                  <a:lnTo>
                    <a:pt x="18255" y="28701"/>
                  </a:lnTo>
                  <a:lnTo>
                    <a:pt x="30581" y="8585"/>
                  </a:lnTo>
                  <a:lnTo>
                    <a:pt x="30657" y="6540"/>
                  </a:lnTo>
                  <a:lnTo>
                    <a:pt x="28905" y="3035"/>
                  </a:lnTo>
                  <a:lnTo>
                    <a:pt x="27741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5897764" y="2683591"/>
              <a:ext cx="28575" cy="29209"/>
            </a:xfrm>
            <a:custGeom>
              <a:avLst/>
              <a:gdLst/>
              <a:ahLst/>
              <a:cxnLst/>
              <a:rect l="l" t="t" r="r" b="b"/>
              <a:pathLst>
                <a:path w="28575" h="29210">
                  <a:moveTo>
                    <a:pt x="25031" y="0"/>
                  </a:moveTo>
                  <a:lnTo>
                    <a:pt x="23012" y="0"/>
                  </a:lnTo>
                  <a:lnTo>
                    <a:pt x="2603" y="2717"/>
                  </a:lnTo>
                  <a:lnTo>
                    <a:pt x="1282" y="3708"/>
                  </a:lnTo>
                  <a:lnTo>
                    <a:pt x="0" y="6591"/>
                  </a:lnTo>
                  <a:lnTo>
                    <a:pt x="139" y="8229"/>
                  </a:lnTo>
                  <a:lnTo>
                    <a:pt x="13855" y="28244"/>
                  </a:lnTo>
                  <a:lnTo>
                    <a:pt x="15214" y="28955"/>
                  </a:lnTo>
                  <a:lnTo>
                    <a:pt x="18681" y="28955"/>
                  </a:lnTo>
                  <a:lnTo>
                    <a:pt x="20358" y="27762"/>
                  </a:lnTo>
                  <a:lnTo>
                    <a:pt x="28244" y="4521"/>
                  </a:lnTo>
                  <a:lnTo>
                    <a:pt x="28028" y="3035"/>
                  </a:lnTo>
                  <a:lnTo>
                    <a:pt x="26352" y="698"/>
                  </a:lnTo>
                  <a:lnTo>
                    <a:pt x="2503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5896582" y="2682424"/>
              <a:ext cx="31115" cy="31750"/>
            </a:xfrm>
            <a:custGeom>
              <a:avLst/>
              <a:gdLst/>
              <a:ahLst/>
              <a:cxnLst/>
              <a:rect l="l" t="t" r="r" b="b"/>
              <a:pathLst>
                <a:path w="31114" h="31750">
                  <a:moveTo>
                    <a:pt x="26504" y="0"/>
                  </a:moveTo>
                  <a:lnTo>
                    <a:pt x="24701" y="0"/>
                  </a:lnTo>
                  <a:lnTo>
                    <a:pt x="23939" y="50"/>
                  </a:lnTo>
                  <a:lnTo>
                    <a:pt x="3238" y="2832"/>
                  </a:lnTo>
                  <a:lnTo>
                    <a:pt x="1600" y="4051"/>
                  </a:lnTo>
                  <a:lnTo>
                    <a:pt x="0" y="7658"/>
                  </a:lnTo>
                  <a:lnTo>
                    <a:pt x="190" y="9702"/>
                  </a:lnTo>
                  <a:lnTo>
                    <a:pt x="14338" y="30353"/>
                  </a:lnTo>
                  <a:lnTo>
                    <a:pt x="16027" y="31242"/>
                  </a:lnTo>
                  <a:lnTo>
                    <a:pt x="20319" y="31242"/>
                  </a:lnTo>
                  <a:lnTo>
                    <a:pt x="22466" y="29705"/>
                  </a:lnTo>
                  <a:lnTo>
                    <a:pt x="22703" y="29006"/>
                  </a:lnTo>
                  <a:lnTo>
                    <a:pt x="16852" y="29006"/>
                  </a:lnTo>
                  <a:lnTo>
                    <a:pt x="15811" y="28524"/>
                  </a:lnTo>
                  <a:lnTo>
                    <a:pt x="1727" y="7975"/>
                  </a:lnTo>
                  <a:lnTo>
                    <a:pt x="2997" y="5130"/>
                  </a:lnTo>
                  <a:lnTo>
                    <a:pt x="24396" y="2247"/>
                  </a:lnTo>
                  <a:lnTo>
                    <a:pt x="29189" y="2247"/>
                  </a:lnTo>
                  <a:lnTo>
                    <a:pt x="28206" y="876"/>
                  </a:lnTo>
                  <a:lnTo>
                    <a:pt x="26504" y="0"/>
                  </a:lnTo>
                  <a:close/>
                </a:path>
                <a:path w="31114" h="31750">
                  <a:moveTo>
                    <a:pt x="29189" y="2247"/>
                  </a:moveTo>
                  <a:lnTo>
                    <a:pt x="26962" y="2247"/>
                  </a:lnTo>
                  <a:lnTo>
                    <a:pt x="28638" y="4483"/>
                  </a:lnTo>
                  <a:lnTo>
                    <a:pt x="20612" y="28194"/>
                  </a:lnTo>
                  <a:lnTo>
                    <a:pt x="19265" y="29006"/>
                  </a:lnTo>
                  <a:lnTo>
                    <a:pt x="22703" y="29006"/>
                  </a:lnTo>
                  <a:lnTo>
                    <a:pt x="30606" y="5689"/>
                  </a:lnTo>
                  <a:lnTo>
                    <a:pt x="30327" y="3835"/>
                  </a:lnTo>
                  <a:lnTo>
                    <a:pt x="29189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5898036" y="2194020"/>
              <a:ext cx="28575" cy="29209"/>
            </a:xfrm>
            <a:custGeom>
              <a:avLst/>
              <a:gdLst/>
              <a:ahLst/>
              <a:cxnLst/>
              <a:rect l="l" t="t" r="r" b="b"/>
              <a:pathLst>
                <a:path w="28575" h="29210">
                  <a:moveTo>
                    <a:pt x="4724" y="0"/>
                  </a:moveTo>
                  <a:lnTo>
                    <a:pt x="3238" y="0"/>
                  </a:lnTo>
                  <a:lnTo>
                    <a:pt x="1854" y="736"/>
                  </a:lnTo>
                  <a:lnTo>
                    <a:pt x="165" y="3213"/>
                  </a:lnTo>
                  <a:lnTo>
                    <a:pt x="0" y="4775"/>
                  </a:lnTo>
                  <a:lnTo>
                    <a:pt x="9042" y="27584"/>
                  </a:lnTo>
                  <a:lnTo>
                    <a:pt x="10693" y="28701"/>
                  </a:lnTo>
                  <a:lnTo>
                    <a:pt x="12547" y="28701"/>
                  </a:lnTo>
                  <a:lnTo>
                    <a:pt x="14122" y="28701"/>
                  </a:lnTo>
                  <a:lnTo>
                    <a:pt x="15557" y="27901"/>
                  </a:lnTo>
                  <a:lnTo>
                    <a:pt x="28219" y="7213"/>
                  </a:lnTo>
                  <a:lnTo>
                    <a:pt x="28295" y="5575"/>
                  </a:lnTo>
                  <a:lnTo>
                    <a:pt x="26898" y="2768"/>
                  </a:lnTo>
                  <a:lnTo>
                    <a:pt x="25526" y="1854"/>
                  </a:lnTo>
                  <a:lnTo>
                    <a:pt x="472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5896852" y="2192901"/>
              <a:ext cx="31115" cy="31115"/>
            </a:xfrm>
            <a:custGeom>
              <a:avLst/>
              <a:gdLst/>
              <a:ahLst/>
              <a:cxnLst/>
              <a:rect l="l" t="t" r="r" b="b"/>
              <a:pathLst>
                <a:path w="31114" h="31114">
                  <a:moveTo>
                    <a:pt x="5905" y="0"/>
                  </a:moveTo>
                  <a:lnTo>
                    <a:pt x="4027" y="12"/>
                  </a:lnTo>
                  <a:lnTo>
                    <a:pt x="2311" y="927"/>
                  </a:lnTo>
                  <a:lnTo>
                    <a:pt x="215" y="4013"/>
                  </a:lnTo>
                  <a:lnTo>
                    <a:pt x="0" y="5969"/>
                  </a:lnTo>
                  <a:lnTo>
                    <a:pt x="9359" y="29552"/>
                  </a:lnTo>
                  <a:lnTo>
                    <a:pt x="11417" y="30949"/>
                  </a:lnTo>
                  <a:lnTo>
                    <a:pt x="15709" y="30949"/>
                  </a:lnTo>
                  <a:lnTo>
                    <a:pt x="17500" y="29933"/>
                  </a:lnTo>
                  <a:lnTo>
                    <a:pt x="18255" y="28701"/>
                  </a:lnTo>
                  <a:lnTo>
                    <a:pt x="12433" y="28701"/>
                  </a:lnTo>
                  <a:lnTo>
                    <a:pt x="11137" y="27965"/>
                  </a:lnTo>
                  <a:lnTo>
                    <a:pt x="1879" y="4635"/>
                  </a:lnTo>
                  <a:lnTo>
                    <a:pt x="3555" y="2247"/>
                  </a:lnTo>
                  <a:lnTo>
                    <a:pt x="27735" y="2247"/>
                  </a:lnTo>
                  <a:lnTo>
                    <a:pt x="27216" y="1892"/>
                  </a:lnTo>
                  <a:lnTo>
                    <a:pt x="6311" y="12"/>
                  </a:lnTo>
                  <a:lnTo>
                    <a:pt x="5905" y="0"/>
                  </a:lnTo>
                  <a:close/>
                </a:path>
                <a:path w="31114" h="31114">
                  <a:moveTo>
                    <a:pt x="27735" y="2247"/>
                  </a:moveTo>
                  <a:lnTo>
                    <a:pt x="5905" y="2247"/>
                  </a:lnTo>
                  <a:lnTo>
                    <a:pt x="6222" y="2260"/>
                  </a:lnTo>
                  <a:lnTo>
                    <a:pt x="27558" y="4178"/>
                  </a:lnTo>
                  <a:lnTo>
                    <a:pt x="28943" y="6946"/>
                  </a:lnTo>
                  <a:lnTo>
                    <a:pt x="15951" y="28168"/>
                  </a:lnTo>
                  <a:lnTo>
                    <a:pt x="14833" y="28701"/>
                  </a:lnTo>
                  <a:lnTo>
                    <a:pt x="18255" y="28701"/>
                  </a:lnTo>
                  <a:lnTo>
                    <a:pt x="30581" y="8585"/>
                  </a:lnTo>
                  <a:lnTo>
                    <a:pt x="30657" y="6540"/>
                  </a:lnTo>
                  <a:lnTo>
                    <a:pt x="28905" y="3048"/>
                  </a:lnTo>
                  <a:lnTo>
                    <a:pt x="27735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214"/>
            <p:cNvSpPr/>
            <p:nvPr/>
          </p:nvSpPr>
          <p:spPr>
            <a:xfrm>
              <a:off x="4822897" y="2682422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>
                  <a:moveTo>
                    <a:pt x="25196" y="0"/>
                  </a:moveTo>
                  <a:lnTo>
                    <a:pt x="3136" y="88"/>
                  </a:lnTo>
                  <a:lnTo>
                    <a:pt x="1701" y="901"/>
                  </a:lnTo>
                  <a:lnTo>
                    <a:pt x="63" y="3594"/>
                  </a:lnTo>
                  <a:lnTo>
                    <a:pt x="0" y="5232"/>
                  </a:lnTo>
                  <a:lnTo>
                    <a:pt x="11112" y="27025"/>
                  </a:lnTo>
                  <a:lnTo>
                    <a:pt x="12649" y="27965"/>
                  </a:lnTo>
                  <a:lnTo>
                    <a:pt x="14350" y="27965"/>
                  </a:lnTo>
                  <a:lnTo>
                    <a:pt x="16090" y="27965"/>
                  </a:lnTo>
                  <a:lnTo>
                    <a:pt x="17640" y="27000"/>
                  </a:lnTo>
                  <a:lnTo>
                    <a:pt x="28371" y="5079"/>
                  </a:lnTo>
                  <a:lnTo>
                    <a:pt x="28295" y="3454"/>
                  </a:lnTo>
                  <a:lnTo>
                    <a:pt x="26644" y="800"/>
                  </a:lnTo>
                  <a:lnTo>
                    <a:pt x="2519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4821717" y="2681306"/>
              <a:ext cx="31115" cy="30480"/>
            </a:xfrm>
            <a:custGeom>
              <a:avLst/>
              <a:gdLst/>
              <a:ahLst/>
              <a:cxnLst/>
              <a:rect l="l" t="t" r="r" b="b"/>
              <a:pathLst>
                <a:path w="31114" h="30480">
                  <a:moveTo>
                    <a:pt x="26784" y="0"/>
                  </a:moveTo>
                  <a:lnTo>
                    <a:pt x="3924" y="88"/>
                  </a:lnTo>
                  <a:lnTo>
                    <a:pt x="2133" y="1092"/>
                  </a:lnTo>
                  <a:lnTo>
                    <a:pt x="88" y="4457"/>
                  </a:lnTo>
                  <a:lnTo>
                    <a:pt x="0" y="6502"/>
                  </a:lnTo>
                  <a:lnTo>
                    <a:pt x="11480" y="29032"/>
                  </a:lnTo>
                  <a:lnTo>
                    <a:pt x="13411" y="30200"/>
                  </a:lnTo>
                  <a:lnTo>
                    <a:pt x="17691" y="30200"/>
                  </a:lnTo>
                  <a:lnTo>
                    <a:pt x="19634" y="28994"/>
                  </a:lnTo>
                  <a:lnTo>
                    <a:pt x="20138" y="27965"/>
                  </a:lnTo>
                  <a:lnTo>
                    <a:pt x="14338" y="27965"/>
                  </a:lnTo>
                  <a:lnTo>
                    <a:pt x="13138" y="27330"/>
                  </a:lnTo>
                  <a:lnTo>
                    <a:pt x="1752" y="4991"/>
                  </a:lnTo>
                  <a:lnTo>
                    <a:pt x="3378" y="2336"/>
                  </a:lnTo>
                  <a:lnTo>
                    <a:pt x="29347" y="2247"/>
                  </a:lnTo>
                  <a:lnTo>
                    <a:pt x="28562" y="990"/>
                  </a:lnTo>
                  <a:lnTo>
                    <a:pt x="26784" y="0"/>
                  </a:lnTo>
                  <a:close/>
                </a:path>
                <a:path w="31114" h="30480">
                  <a:moveTo>
                    <a:pt x="29347" y="2247"/>
                  </a:moveTo>
                  <a:lnTo>
                    <a:pt x="27330" y="2247"/>
                  </a:lnTo>
                  <a:lnTo>
                    <a:pt x="28955" y="4864"/>
                  </a:lnTo>
                  <a:lnTo>
                    <a:pt x="17945" y="27330"/>
                  </a:lnTo>
                  <a:lnTo>
                    <a:pt x="16738" y="27965"/>
                  </a:lnTo>
                  <a:lnTo>
                    <a:pt x="20138" y="27965"/>
                  </a:lnTo>
                  <a:lnTo>
                    <a:pt x="30659" y="6502"/>
                  </a:lnTo>
                  <a:lnTo>
                    <a:pt x="30632" y="4305"/>
                  </a:lnTo>
                  <a:lnTo>
                    <a:pt x="29347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5611540" y="3076171"/>
              <a:ext cx="27940" cy="29845"/>
            </a:xfrm>
            <a:custGeom>
              <a:avLst/>
              <a:gdLst/>
              <a:ahLst/>
              <a:cxnLst/>
              <a:rect l="l" t="t" r="r" b="b"/>
              <a:pathLst>
                <a:path w="27939" h="29844">
                  <a:moveTo>
                    <a:pt x="10286" y="0"/>
                  </a:moveTo>
                  <a:lnTo>
                    <a:pt x="6832" y="0"/>
                  </a:lnTo>
                  <a:lnTo>
                    <a:pt x="5003" y="1473"/>
                  </a:lnTo>
                  <a:lnTo>
                    <a:pt x="0" y="25590"/>
                  </a:lnTo>
                  <a:lnTo>
                    <a:pt x="330" y="26962"/>
                  </a:lnTo>
                  <a:lnTo>
                    <a:pt x="2044" y="29070"/>
                  </a:lnTo>
                  <a:lnTo>
                    <a:pt x="3327" y="29679"/>
                  </a:lnTo>
                  <a:lnTo>
                    <a:pt x="4673" y="29679"/>
                  </a:lnTo>
                  <a:lnTo>
                    <a:pt x="5829" y="29527"/>
                  </a:lnTo>
                  <a:lnTo>
                    <a:pt x="25653" y="24345"/>
                  </a:lnTo>
                  <a:lnTo>
                    <a:pt x="26835" y="23215"/>
                  </a:lnTo>
                  <a:lnTo>
                    <a:pt x="27749" y="20192"/>
                  </a:lnTo>
                  <a:lnTo>
                    <a:pt x="27406" y="18592"/>
                  </a:lnTo>
                  <a:lnTo>
                    <a:pt x="11480" y="546"/>
                  </a:lnTo>
                  <a:lnTo>
                    <a:pt x="1028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5610373" y="3075048"/>
              <a:ext cx="30480" cy="32384"/>
            </a:xfrm>
            <a:custGeom>
              <a:avLst/>
              <a:gdLst/>
              <a:ahLst/>
              <a:cxnLst/>
              <a:rect l="l" t="t" r="r" b="b"/>
              <a:pathLst>
                <a:path w="30479" h="32385">
                  <a:moveTo>
                    <a:pt x="11785" y="0"/>
                  </a:moveTo>
                  <a:lnTo>
                    <a:pt x="7454" y="0"/>
                  </a:lnTo>
                  <a:lnTo>
                    <a:pt x="5181" y="1841"/>
                  </a:lnTo>
                  <a:lnTo>
                    <a:pt x="0" y="26822"/>
                  </a:lnTo>
                  <a:lnTo>
                    <a:pt x="419" y="28524"/>
                  </a:lnTo>
                  <a:lnTo>
                    <a:pt x="2565" y="31165"/>
                  </a:lnTo>
                  <a:lnTo>
                    <a:pt x="4152" y="31927"/>
                  </a:lnTo>
                  <a:lnTo>
                    <a:pt x="6324" y="31927"/>
                  </a:lnTo>
                  <a:lnTo>
                    <a:pt x="6807" y="31864"/>
                  </a:lnTo>
                  <a:lnTo>
                    <a:pt x="15174" y="29679"/>
                  </a:lnTo>
                  <a:lnTo>
                    <a:pt x="3784" y="29679"/>
                  </a:lnTo>
                  <a:lnTo>
                    <a:pt x="2095" y="27774"/>
                  </a:lnTo>
                  <a:lnTo>
                    <a:pt x="7188" y="3238"/>
                  </a:lnTo>
                  <a:lnTo>
                    <a:pt x="8661" y="2247"/>
                  </a:lnTo>
                  <a:lnTo>
                    <a:pt x="14661" y="2247"/>
                  </a:lnTo>
                  <a:lnTo>
                    <a:pt x="13271" y="673"/>
                  </a:lnTo>
                  <a:lnTo>
                    <a:pt x="11785" y="0"/>
                  </a:lnTo>
                  <a:close/>
                </a:path>
                <a:path w="30479" h="32385">
                  <a:moveTo>
                    <a:pt x="14661" y="2247"/>
                  </a:moveTo>
                  <a:lnTo>
                    <a:pt x="11061" y="2247"/>
                  </a:lnTo>
                  <a:lnTo>
                    <a:pt x="11988" y="2603"/>
                  </a:lnTo>
                  <a:lnTo>
                    <a:pt x="28359" y="21170"/>
                  </a:lnTo>
                  <a:lnTo>
                    <a:pt x="27444" y="24155"/>
                  </a:lnTo>
                  <a:lnTo>
                    <a:pt x="6413" y="29641"/>
                  </a:lnTo>
                  <a:lnTo>
                    <a:pt x="6121" y="29679"/>
                  </a:lnTo>
                  <a:lnTo>
                    <a:pt x="15174" y="29679"/>
                  </a:lnTo>
                  <a:lnTo>
                    <a:pt x="27482" y="26466"/>
                  </a:lnTo>
                  <a:lnTo>
                    <a:pt x="28956" y="25044"/>
                  </a:lnTo>
                  <a:lnTo>
                    <a:pt x="30111" y="21272"/>
                  </a:lnTo>
                  <a:lnTo>
                    <a:pt x="29679" y="19265"/>
                  </a:lnTo>
                  <a:lnTo>
                    <a:pt x="14661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218"/>
            <p:cNvSpPr/>
            <p:nvPr/>
          </p:nvSpPr>
          <p:spPr>
            <a:xfrm>
              <a:off x="5638733" y="2646220"/>
              <a:ext cx="28575" cy="29209"/>
            </a:xfrm>
            <a:custGeom>
              <a:avLst/>
              <a:gdLst/>
              <a:ahLst/>
              <a:cxnLst/>
              <a:rect l="l" t="t" r="r" b="b"/>
              <a:pathLst>
                <a:path w="28575" h="29210">
                  <a:moveTo>
                    <a:pt x="17665" y="0"/>
                  </a:moveTo>
                  <a:lnTo>
                    <a:pt x="14223" y="0"/>
                  </a:lnTo>
                  <a:lnTo>
                    <a:pt x="12801" y="800"/>
                  </a:lnTo>
                  <a:lnTo>
                    <a:pt x="63" y="21450"/>
                  </a:lnTo>
                  <a:lnTo>
                    <a:pt x="0" y="23088"/>
                  </a:lnTo>
                  <a:lnTo>
                    <a:pt x="1409" y="25895"/>
                  </a:lnTo>
                  <a:lnTo>
                    <a:pt x="2755" y="26822"/>
                  </a:lnTo>
                  <a:lnTo>
                    <a:pt x="4317" y="26962"/>
                  </a:lnTo>
                  <a:lnTo>
                    <a:pt x="23571" y="28727"/>
                  </a:lnTo>
                  <a:lnTo>
                    <a:pt x="25044" y="28727"/>
                  </a:lnTo>
                  <a:lnTo>
                    <a:pt x="26428" y="28003"/>
                  </a:lnTo>
                  <a:lnTo>
                    <a:pt x="28117" y="25526"/>
                  </a:lnTo>
                  <a:lnTo>
                    <a:pt x="28295" y="23964"/>
                  </a:lnTo>
                  <a:lnTo>
                    <a:pt x="19316" y="1130"/>
                  </a:lnTo>
                  <a:lnTo>
                    <a:pt x="17665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219"/>
            <p:cNvSpPr/>
            <p:nvPr/>
          </p:nvSpPr>
          <p:spPr>
            <a:xfrm>
              <a:off x="5637551" y="2645103"/>
              <a:ext cx="31115" cy="31115"/>
            </a:xfrm>
            <a:custGeom>
              <a:avLst/>
              <a:gdLst/>
              <a:ahLst/>
              <a:cxnLst/>
              <a:rect l="l" t="t" r="r" b="b"/>
              <a:pathLst>
                <a:path w="31114" h="31114">
                  <a:moveTo>
                    <a:pt x="19316" y="0"/>
                  </a:moveTo>
                  <a:lnTo>
                    <a:pt x="15011" y="0"/>
                  </a:lnTo>
                  <a:lnTo>
                    <a:pt x="13233" y="1003"/>
                  </a:lnTo>
                  <a:lnTo>
                    <a:pt x="88" y="22313"/>
                  </a:lnTo>
                  <a:lnTo>
                    <a:pt x="0" y="24345"/>
                  </a:lnTo>
                  <a:lnTo>
                    <a:pt x="1752" y="27863"/>
                  </a:lnTo>
                  <a:lnTo>
                    <a:pt x="3441" y="29019"/>
                  </a:lnTo>
                  <a:lnTo>
                    <a:pt x="24218" y="30949"/>
                  </a:lnTo>
                  <a:lnTo>
                    <a:pt x="26657" y="30949"/>
                  </a:lnTo>
                  <a:lnTo>
                    <a:pt x="28359" y="30035"/>
                  </a:lnTo>
                  <a:lnTo>
                    <a:pt x="29249" y="28727"/>
                  </a:lnTo>
                  <a:lnTo>
                    <a:pt x="24434" y="28701"/>
                  </a:lnTo>
                  <a:lnTo>
                    <a:pt x="3098" y="26733"/>
                  </a:lnTo>
                  <a:lnTo>
                    <a:pt x="1714" y="23952"/>
                  </a:lnTo>
                  <a:lnTo>
                    <a:pt x="14782" y="2768"/>
                  </a:lnTo>
                  <a:lnTo>
                    <a:pt x="15887" y="2247"/>
                  </a:lnTo>
                  <a:lnTo>
                    <a:pt x="21708" y="2247"/>
                  </a:lnTo>
                  <a:lnTo>
                    <a:pt x="21374" y="1397"/>
                  </a:lnTo>
                  <a:lnTo>
                    <a:pt x="19316" y="0"/>
                  </a:lnTo>
                  <a:close/>
                </a:path>
                <a:path w="31114" h="31114">
                  <a:moveTo>
                    <a:pt x="21708" y="2247"/>
                  </a:moveTo>
                  <a:lnTo>
                    <a:pt x="18287" y="2247"/>
                  </a:lnTo>
                  <a:lnTo>
                    <a:pt x="19583" y="2984"/>
                  </a:lnTo>
                  <a:lnTo>
                    <a:pt x="28765" y="26339"/>
                  </a:lnTo>
                  <a:lnTo>
                    <a:pt x="27089" y="28727"/>
                  </a:lnTo>
                  <a:lnTo>
                    <a:pt x="29249" y="28727"/>
                  </a:lnTo>
                  <a:lnTo>
                    <a:pt x="30441" y="26974"/>
                  </a:lnTo>
                  <a:lnTo>
                    <a:pt x="30657" y="25019"/>
                  </a:lnTo>
                  <a:lnTo>
                    <a:pt x="21708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5948290" y="2385744"/>
              <a:ext cx="29845" cy="27940"/>
            </a:xfrm>
            <a:custGeom>
              <a:avLst/>
              <a:gdLst/>
              <a:ahLst/>
              <a:cxnLst/>
              <a:rect l="l" t="t" r="r" b="b"/>
              <a:pathLst>
                <a:path w="29845" h="27939">
                  <a:moveTo>
                    <a:pt x="7861" y="0"/>
                  </a:moveTo>
                  <a:lnTo>
                    <a:pt x="4711" y="0"/>
                  </a:lnTo>
                  <a:lnTo>
                    <a:pt x="2781" y="1701"/>
                  </a:lnTo>
                  <a:lnTo>
                    <a:pt x="0" y="24015"/>
                  </a:lnTo>
                  <a:lnTo>
                    <a:pt x="368" y="25272"/>
                  </a:lnTo>
                  <a:lnTo>
                    <a:pt x="2095" y="27228"/>
                  </a:lnTo>
                  <a:lnTo>
                    <a:pt x="3327" y="27787"/>
                  </a:lnTo>
                  <a:lnTo>
                    <a:pt x="4622" y="27787"/>
                  </a:lnTo>
                  <a:lnTo>
                    <a:pt x="5956" y="27584"/>
                  </a:lnTo>
                  <a:lnTo>
                    <a:pt x="27711" y="19824"/>
                  </a:lnTo>
                  <a:lnTo>
                    <a:pt x="28841" y="18402"/>
                  </a:lnTo>
                  <a:lnTo>
                    <a:pt x="29248" y="14998"/>
                  </a:lnTo>
                  <a:lnTo>
                    <a:pt x="28486" y="13347"/>
                  </a:lnTo>
                  <a:lnTo>
                    <a:pt x="8712" y="266"/>
                  </a:lnTo>
                  <a:lnTo>
                    <a:pt x="786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5947127" y="2384627"/>
              <a:ext cx="31750" cy="30480"/>
            </a:xfrm>
            <a:custGeom>
              <a:avLst/>
              <a:gdLst/>
              <a:ahLst/>
              <a:cxnLst/>
              <a:rect l="l" t="t" r="r" b="b"/>
              <a:pathLst>
                <a:path w="31750" h="30480">
                  <a:moveTo>
                    <a:pt x="9232" y="0"/>
                  </a:moveTo>
                  <a:lnTo>
                    <a:pt x="5308" y="0"/>
                  </a:lnTo>
                  <a:lnTo>
                    <a:pt x="2895" y="2120"/>
                  </a:lnTo>
                  <a:lnTo>
                    <a:pt x="0" y="25298"/>
                  </a:lnTo>
                  <a:lnTo>
                    <a:pt x="495" y="26911"/>
                  </a:lnTo>
                  <a:lnTo>
                    <a:pt x="2628" y="29337"/>
                  </a:lnTo>
                  <a:lnTo>
                    <a:pt x="4178" y="30035"/>
                  </a:lnTo>
                  <a:lnTo>
                    <a:pt x="6426" y="30035"/>
                  </a:lnTo>
                  <a:lnTo>
                    <a:pt x="7061" y="29921"/>
                  </a:lnTo>
                  <a:lnTo>
                    <a:pt x="13027" y="27787"/>
                  </a:lnTo>
                  <a:lnTo>
                    <a:pt x="3835" y="27787"/>
                  </a:lnTo>
                  <a:lnTo>
                    <a:pt x="2171" y="26073"/>
                  </a:lnTo>
                  <a:lnTo>
                    <a:pt x="5003" y="3416"/>
                  </a:lnTo>
                  <a:lnTo>
                    <a:pt x="6527" y="2247"/>
                  </a:lnTo>
                  <a:lnTo>
                    <a:pt x="13212" y="2247"/>
                  </a:lnTo>
                  <a:lnTo>
                    <a:pt x="10312" y="330"/>
                  </a:lnTo>
                  <a:lnTo>
                    <a:pt x="9232" y="0"/>
                  </a:lnTo>
                  <a:close/>
                </a:path>
                <a:path w="31750" h="30480">
                  <a:moveTo>
                    <a:pt x="13212" y="2247"/>
                  </a:moveTo>
                  <a:lnTo>
                    <a:pt x="8775" y="2247"/>
                  </a:lnTo>
                  <a:lnTo>
                    <a:pt x="9410" y="2425"/>
                  </a:lnTo>
                  <a:lnTo>
                    <a:pt x="29921" y="15989"/>
                  </a:lnTo>
                  <a:lnTo>
                    <a:pt x="29502" y="19519"/>
                  </a:lnTo>
                  <a:lnTo>
                    <a:pt x="6540" y="27724"/>
                  </a:lnTo>
                  <a:lnTo>
                    <a:pt x="6159" y="27787"/>
                  </a:lnTo>
                  <a:lnTo>
                    <a:pt x="13027" y="27787"/>
                  </a:lnTo>
                  <a:lnTo>
                    <a:pt x="29654" y="21856"/>
                  </a:lnTo>
                  <a:lnTo>
                    <a:pt x="31064" y="20078"/>
                  </a:lnTo>
                  <a:lnTo>
                    <a:pt x="31584" y="15824"/>
                  </a:lnTo>
                  <a:lnTo>
                    <a:pt x="30632" y="13766"/>
                  </a:lnTo>
                  <a:lnTo>
                    <a:pt x="13212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6194612" y="2797973"/>
              <a:ext cx="29845" cy="27940"/>
            </a:xfrm>
            <a:custGeom>
              <a:avLst/>
              <a:gdLst/>
              <a:ahLst/>
              <a:cxnLst/>
              <a:rect l="l" t="t" r="r" b="b"/>
              <a:pathLst>
                <a:path w="29845" h="27939">
                  <a:moveTo>
                    <a:pt x="7861" y="0"/>
                  </a:moveTo>
                  <a:lnTo>
                    <a:pt x="4711" y="0"/>
                  </a:lnTo>
                  <a:lnTo>
                    <a:pt x="2781" y="1701"/>
                  </a:lnTo>
                  <a:lnTo>
                    <a:pt x="0" y="24028"/>
                  </a:lnTo>
                  <a:lnTo>
                    <a:pt x="380" y="25272"/>
                  </a:lnTo>
                  <a:lnTo>
                    <a:pt x="2108" y="27228"/>
                  </a:lnTo>
                  <a:lnTo>
                    <a:pt x="3327" y="27787"/>
                  </a:lnTo>
                  <a:lnTo>
                    <a:pt x="4622" y="27787"/>
                  </a:lnTo>
                  <a:lnTo>
                    <a:pt x="5956" y="27584"/>
                  </a:lnTo>
                  <a:lnTo>
                    <a:pt x="27711" y="19824"/>
                  </a:lnTo>
                  <a:lnTo>
                    <a:pt x="28841" y="18402"/>
                  </a:lnTo>
                  <a:lnTo>
                    <a:pt x="29260" y="14998"/>
                  </a:lnTo>
                  <a:lnTo>
                    <a:pt x="28498" y="13347"/>
                  </a:lnTo>
                  <a:lnTo>
                    <a:pt x="8712" y="266"/>
                  </a:lnTo>
                  <a:lnTo>
                    <a:pt x="786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6193457" y="2796853"/>
              <a:ext cx="31750" cy="30480"/>
            </a:xfrm>
            <a:custGeom>
              <a:avLst/>
              <a:gdLst/>
              <a:ahLst/>
              <a:cxnLst/>
              <a:rect l="l" t="t" r="r" b="b"/>
              <a:pathLst>
                <a:path w="31750" h="30480">
                  <a:moveTo>
                    <a:pt x="9232" y="0"/>
                  </a:moveTo>
                  <a:lnTo>
                    <a:pt x="5308" y="0"/>
                  </a:lnTo>
                  <a:lnTo>
                    <a:pt x="2895" y="2120"/>
                  </a:lnTo>
                  <a:lnTo>
                    <a:pt x="0" y="25298"/>
                  </a:lnTo>
                  <a:lnTo>
                    <a:pt x="495" y="26911"/>
                  </a:lnTo>
                  <a:lnTo>
                    <a:pt x="2628" y="29324"/>
                  </a:lnTo>
                  <a:lnTo>
                    <a:pt x="4178" y="30022"/>
                  </a:lnTo>
                  <a:lnTo>
                    <a:pt x="6426" y="30022"/>
                  </a:lnTo>
                  <a:lnTo>
                    <a:pt x="7061" y="29921"/>
                  </a:lnTo>
                  <a:lnTo>
                    <a:pt x="13038" y="27787"/>
                  </a:lnTo>
                  <a:lnTo>
                    <a:pt x="3835" y="27787"/>
                  </a:lnTo>
                  <a:lnTo>
                    <a:pt x="2171" y="26073"/>
                  </a:lnTo>
                  <a:lnTo>
                    <a:pt x="5003" y="3416"/>
                  </a:lnTo>
                  <a:lnTo>
                    <a:pt x="6527" y="2247"/>
                  </a:lnTo>
                  <a:lnTo>
                    <a:pt x="13212" y="2247"/>
                  </a:lnTo>
                  <a:lnTo>
                    <a:pt x="10312" y="330"/>
                  </a:lnTo>
                  <a:lnTo>
                    <a:pt x="9232" y="0"/>
                  </a:lnTo>
                  <a:close/>
                </a:path>
                <a:path w="31750" h="30480">
                  <a:moveTo>
                    <a:pt x="13212" y="2247"/>
                  </a:moveTo>
                  <a:lnTo>
                    <a:pt x="8775" y="2247"/>
                  </a:lnTo>
                  <a:lnTo>
                    <a:pt x="9410" y="2425"/>
                  </a:lnTo>
                  <a:lnTo>
                    <a:pt x="29933" y="15989"/>
                  </a:lnTo>
                  <a:lnTo>
                    <a:pt x="29502" y="19519"/>
                  </a:lnTo>
                  <a:lnTo>
                    <a:pt x="6540" y="27724"/>
                  </a:lnTo>
                  <a:lnTo>
                    <a:pt x="6159" y="27787"/>
                  </a:lnTo>
                  <a:lnTo>
                    <a:pt x="13038" y="27787"/>
                  </a:lnTo>
                  <a:lnTo>
                    <a:pt x="29654" y="21856"/>
                  </a:lnTo>
                  <a:lnTo>
                    <a:pt x="31064" y="20078"/>
                  </a:lnTo>
                  <a:lnTo>
                    <a:pt x="31584" y="15824"/>
                  </a:lnTo>
                  <a:lnTo>
                    <a:pt x="30632" y="13766"/>
                  </a:lnTo>
                  <a:lnTo>
                    <a:pt x="13212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224"/>
            <p:cNvSpPr/>
            <p:nvPr/>
          </p:nvSpPr>
          <p:spPr>
            <a:xfrm>
              <a:off x="6196275" y="2750360"/>
              <a:ext cx="29845" cy="27940"/>
            </a:xfrm>
            <a:custGeom>
              <a:avLst/>
              <a:gdLst/>
              <a:ahLst/>
              <a:cxnLst/>
              <a:rect l="l" t="t" r="r" b="b"/>
              <a:pathLst>
                <a:path w="29845" h="27939">
                  <a:moveTo>
                    <a:pt x="7861" y="0"/>
                  </a:moveTo>
                  <a:lnTo>
                    <a:pt x="4711" y="0"/>
                  </a:lnTo>
                  <a:lnTo>
                    <a:pt x="2781" y="1701"/>
                  </a:lnTo>
                  <a:lnTo>
                    <a:pt x="0" y="24028"/>
                  </a:lnTo>
                  <a:lnTo>
                    <a:pt x="380" y="25285"/>
                  </a:lnTo>
                  <a:lnTo>
                    <a:pt x="2108" y="27228"/>
                  </a:lnTo>
                  <a:lnTo>
                    <a:pt x="3327" y="27787"/>
                  </a:lnTo>
                  <a:lnTo>
                    <a:pt x="4622" y="27787"/>
                  </a:lnTo>
                  <a:lnTo>
                    <a:pt x="5956" y="27584"/>
                  </a:lnTo>
                  <a:lnTo>
                    <a:pt x="27711" y="19824"/>
                  </a:lnTo>
                  <a:lnTo>
                    <a:pt x="28841" y="18402"/>
                  </a:lnTo>
                  <a:lnTo>
                    <a:pt x="29248" y="14998"/>
                  </a:lnTo>
                  <a:lnTo>
                    <a:pt x="28498" y="13347"/>
                  </a:lnTo>
                  <a:lnTo>
                    <a:pt x="8712" y="266"/>
                  </a:lnTo>
                  <a:lnTo>
                    <a:pt x="786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225"/>
            <p:cNvSpPr/>
            <p:nvPr/>
          </p:nvSpPr>
          <p:spPr>
            <a:xfrm>
              <a:off x="6195115" y="2749242"/>
              <a:ext cx="31750" cy="30480"/>
            </a:xfrm>
            <a:custGeom>
              <a:avLst/>
              <a:gdLst/>
              <a:ahLst/>
              <a:cxnLst/>
              <a:rect l="l" t="t" r="r" b="b"/>
              <a:pathLst>
                <a:path w="31750" h="30480">
                  <a:moveTo>
                    <a:pt x="9232" y="0"/>
                  </a:moveTo>
                  <a:lnTo>
                    <a:pt x="5308" y="0"/>
                  </a:lnTo>
                  <a:lnTo>
                    <a:pt x="2908" y="2120"/>
                  </a:lnTo>
                  <a:lnTo>
                    <a:pt x="0" y="25298"/>
                  </a:lnTo>
                  <a:lnTo>
                    <a:pt x="495" y="26911"/>
                  </a:lnTo>
                  <a:lnTo>
                    <a:pt x="2628" y="29337"/>
                  </a:lnTo>
                  <a:lnTo>
                    <a:pt x="4178" y="30035"/>
                  </a:lnTo>
                  <a:lnTo>
                    <a:pt x="6426" y="30035"/>
                  </a:lnTo>
                  <a:lnTo>
                    <a:pt x="7061" y="29921"/>
                  </a:lnTo>
                  <a:lnTo>
                    <a:pt x="13038" y="27787"/>
                  </a:lnTo>
                  <a:lnTo>
                    <a:pt x="3835" y="27787"/>
                  </a:lnTo>
                  <a:lnTo>
                    <a:pt x="2171" y="26073"/>
                  </a:lnTo>
                  <a:lnTo>
                    <a:pt x="5003" y="3416"/>
                  </a:lnTo>
                  <a:lnTo>
                    <a:pt x="6527" y="2247"/>
                  </a:lnTo>
                  <a:lnTo>
                    <a:pt x="13212" y="2247"/>
                  </a:lnTo>
                  <a:lnTo>
                    <a:pt x="10312" y="330"/>
                  </a:lnTo>
                  <a:lnTo>
                    <a:pt x="9232" y="0"/>
                  </a:lnTo>
                  <a:close/>
                </a:path>
                <a:path w="31750" h="30480">
                  <a:moveTo>
                    <a:pt x="13212" y="2247"/>
                  </a:moveTo>
                  <a:lnTo>
                    <a:pt x="8775" y="2247"/>
                  </a:lnTo>
                  <a:lnTo>
                    <a:pt x="9410" y="2425"/>
                  </a:lnTo>
                  <a:lnTo>
                    <a:pt x="29933" y="15989"/>
                  </a:lnTo>
                  <a:lnTo>
                    <a:pt x="29502" y="19519"/>
                  </a:lnTo>
                  <a:lnTo>
                    <a:pt x="6540" y="27724"/>
                  </a:lnTo>
                  <a:lnTo>
                    <a:pt x="6159" y="27787"/>
                  </a:lnTo>
                  <a:lnTo>
                    <a:pt x="13038" y="27787"/>
                  </a:lnTo>
                  <a:lnTo>
                    <a:pt x="29654" y="21856"/>
                  </a:lnTo>
                  <a:lnTo>
                    <a:pt x="31064" y="20078"/>
                  </a:lnTo>
                  <a:lnTo>
                    <a:pt x="31584" y="15824"/>
                  </a:lnTo>
                  <a:lnTo>
                    <a:pt x="30632" y="13766"/>
                  </a:lnTo>
                  <a:lnTo>
                    <a:pt x="13212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6" name="object 226"/>
            <p:cNvSpPr/>
            <p:nvPr/>
          </p:nvSpPr>
          <p:spPr>
            <a:xfrm>
              <a:off x="6202525" y="2672684"/>
              <a:ext cx="29845" cy="27940"/>
            </a:xfrm>
            <a:custGeom>
              <a:avLst/>
              <a:gdLst/>
              <a:ahLst/>
              <a:cxnLst/>
              <a:rect l="l" t="t" r="r" b="b"/>
              <a:pathLst>
                <a:path w="29845" h="27939">
                  <a:moveTo>
                    <a:pt x="7861" y="0"/>
                  </a:moveTo>
                  <a:lnTo>
                    <a:pt x="4724" y="0"/>
                  </a:lnTo>
                  <a:lnTo>
                    <a:pt x="2793" y="1701"/>
                  </a:lnTo>
                  <a:lnTo>
                    <a:pt x="0" y="24028"/>
                  </a:lnTo>
                  <a:lnTo>
                    <a:pt x="380" y="25272"/>
                  </a:lnTo>
                  <a:lnTo>
                    <a:pt x="2108" y="27228"/>
                  </a:lnTo>
                  <a:lnTo>
                    <a:pt x="3327" y="27787"/>
                  </a:lnTo>
                  <a:lnTo>
                    <a:pt x="4622" y="27787"/>
                  </a:lnTo>
                  <a:lnTo>
                    <a:pt x="5956" y="27584"/>
                  </a:lnTo>
                  <a:lnTo>
                    <a:pt x="27711" y="19824"/>
                  </a:lnTo>
                  <a:lnTo>
                    <a:pt x="28841" y="18402"/>
                  </a:lnTo>
                  <a:lnTo>
                    <a:pt x="29260" y="14998"/>
                  </a:lnTo>
                  <a:lnTo>
                    <a:pt x="28498" y="13347"/>
                  </a:lnTo>
                  <a:lnTo>
                    <a:pt x="8712" y="266"/>
                  </a:lnTo>
                  <a:lnTo>
                    <a:pt x="786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227"/>
            <p:cNvSpPr/>
            <p:nvPr/>
          </p:nvSpPr>
          <p:spPr>
            <a:xfrm>
              <a:off x="6201370" y="2671564"/>
              <a:ext cx="31750" cy="30480"/>
            </a:xfrm>
            <a:custGeom>
              <a:avLst/>
              <a:gdLst/>
              <a:ahLst/>
              <a:cxnLst/>
              <a:rect l="l" t="t" r="r" b="b"/>
              <a:pathLst>
                <a:path w="31750" h="30480">
                  <a:moveTo>
                    <a:pt x="9245" y="0"/>
                  </a:moveTo>
                  <a:lnTo>
                    <a:pt x="5308" y="0"/>
                  </a:lnTo>
                  <a:lnTo>
                    <a:pt x="2895" y="2120"/>
                  </a:lnTo>
                  <a:lnTo>
                    <a:pt x="0" y="25298"/>
                  </a:lnTo>
                  <a:lnTo>
                    <a:pt x="495" y="26911"/>
                  </a:lnTo>
                  <a:lnTo>
                    <a:pt x="2628" y="29337"/>
                  </a:lnTo>
                  <a:lnTo>
                    <a:pt x="4178" y="30035"/>
                  </a:lnTo>
                  <a:lnTo>
                    <a:pt x="6426" y="30035"/>
                  </a:lnTo>
                  <a:lnTo>
                    <a:pt x="7061" y="29921"/>
                  </a:lnTo>
                  <a:lnTo>
                    <a:pt x="13038" y="27787"/>
                  </a:lnTo>
                  <a:lnTo>
                    <a:pt x="3835" y="27787"/>
                  </a:lnTo>
                  <a:lnTo>
                    <a:pt x="2171" y="26073"/>
                  </a:lnTo>
                  <a:lnTo>
                    <a:pt x="5003" y="3416"/>
                  </a:lnTo>
                  <a:lnTo>
                    <a:pt x="6527" y="2247"/>
                  </a:lnTo>
                  <a:lnTo>
                    <a:pt x="13212" y="2247"/>
                  </a:lnTo>
                  <a:lnTo>
                    <a:pt x="10312" y="330"/>
                  </a:lnTo>
                  <a:lnTo>
                    <a:pt x="9245" y="0"/>
                  </a:lnTo>
                  <a:close/>
                </a:path>
                <a:path w="31750" h="30480">
                  <a:moveTo>
                    <a:pt x="13212" y="2247"/>
                  </a:moveTo>
                  <a:lnTo>
                    <a:pt x="8775" y="2247"/>
                  </a:lnTo>
                  <a:lnTo>
                    <a:pt x="9410" y="2425"/>
                  </a:lnTo>
                  <a:lnTo>
                    <a:pt x="29933" y="15989"/>
                  </a:lnTo>
                  <a:lnTo>
                    <a:pt x="29502" y="19519"/>
                  </a:lnTo>
                  <a:lnTo>
                    <a:pt x="6540" y="27724"/>
                  </a:lnTo>
                  <a:lnTo>
                    <a:pt x="6159" y="27787"/>
                  </a:lnTo>
                  <a:lnTo>
                    <a:pt x="13038" y="27787"/>
                  </a:lnTo>
                  <a:lnTo>
                    <a:pt x="29654" y="21856"/>
                  </a:lnTo>
                  <a:lnTo>
                    <a:pt x="31064" y="20078"/>
                  </a:lnTo>
                  <a:lnTo>
                    <a:pt x="31584" y="15824"/>
                  </a:lnTo>
                  <a:lnTo>
                    <a:pt x="30632" y="13766"/>
                  </a:lnTo>
                  <a:lnTo>
                    <a:pt x="13212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228"/>
            <p:cNvSpPr/>
            <p:nvPr/>
          </p:nvSpPr>
          <p:spPr>
            <a:xfrm>
              <a:off x="6010002" y="2390244"/>
              <a:ext cx="29209" cy="27940"/>
            </a:xfrm>
            <a:custGeom>
              <a:avLst/>
              <a:gdLst/>
              <a:ahLst/>
              <a:cxnLst/>
              <a:rect l="l" t="t" r="r" b="b"/>
              <a:pathLst>
                <a:path w="29210" h="27939">
                  <a:moveTo>
                    <a:pt x="25501" y="0"/>
                  </a:moveTo>
                  <a:lnTo>
                    <a:pt x="23660" y="0"/>
                  </a:lnTo>
                  <a:lnTo>
                    <a:pt x="23088" y="101"/>
                  </a:lnTo>
                  <a:lnTo>
                    <a:pt x="1333" y="8966"/>
                  </a:lnTo>
                  <a:lnTo>
                    <a:pt x="266" y="10426"/>
                  </a:lnTo>
                  <a:lnTo>
                    <a:pt x="0" y="13855"/>
                  </a:lnTo>
                  <a:lnTo>
                    <a:pt x="825" y="15468"/>
                  </a:lnTo>
                  <a:lnTo>
                    <a:pt x="21094" y="27635"/>
                  </a:lnTo>
                  <a:lnTo>
                    <a:pt x="21907" y="27863"/>
                  </a:lnTo>
                  <a:lnTo>
                    <a:pt x="22707" y="27863"/>
                  </a:lnTo>
                  <a:lnTo>
                    <a:pt x="25082" y="27863"/>
                  </a:lnTo>
                  <a:lnTo>
                    <a:pt x="27012" y="26085"/>
                  </a:lnTo>
                  <a:lnTo>
                    <a:pt x="28829" y="3594"/>
                  </a:lnTo>
                  <a:lnTo>
                    <a:pt x="28422" y="2387"/>
                  </a:lnTo>
                  <a:lnTo>
                    <a:pt x="26695" y="533"/>
                  </a:lnTo>
                  <a:lnTo>
                    <a:pt x="2550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229"/>
            <p:cNvSpPr/>
            <p:nvPr/>
          </p:nvSpPr>
          <p:spPr>
            <a:xfrm>
              <a:off x="6008854" y="2389118"/>
              <a:ext cx="31750" cy="30480"/>
            </a:xfrm>
            <a:custGeom>
              <a:avLst/>
              <a:gdLst/>
              <a:ahLst/>
              <a:cxnLst/>
              <a:rect l="l" t="t" r="r" b="b"/>
              <a:pathLst>
                <a:path w="31750" h="30480">
                  <a:moveTo>
                    <a:pt x="26962" y="0"/>
                  </a:moveTo>
                  <a:lnTo>
                    <a:pt x="24676" y="0"/>
                  </a:lnTo>
                  <a:lnTo>
                    <a:pt x="23952" y="139"/>
                  </a:lnTo>
                  <a:lnTo>
                    <a:pt x="1663" y="9207"/>
                  </a:lnTo>
                  <a:lnTo>
                    <a:pt x="330" y="11049"/>
                  </a:lnTo>
                  <a:lnTo>
                    <a:pt x="0" y="15316"/>
                  </a:lnTo>
                  <a:lnTo>
                    <a:pt x="1028" y="17335"/>
                  </a:lnTo>
                  <a:lnTo>
                    <a:pt x="21844" y="29832"/>
                  </a:lnTo>
                  <a:lnTo>
                    <a:pt x="22847" y="30111"/>
                  </a:lnTo>
                  <a:lnTo>
                    <a:pt x="26771" y="30111"/>
                  </a:lnTo>
                  <a:lnTo>
                    <a:pt x="29207" y="27863"/>
                  </a:lnTo>
                  <a:lnTo>
                    <a:pt x="23279" y="27863"/>
                  </a:lnTo>
                  <a:lnTo>
                    <a:pt x="22682" y="27711"/>
                  </a:lnTo>
                  <a:lnTo>
                    <a:pt x="1638" y="15074"/>
                  </a:lnTo>
                  <a:lnTo>
                    <a:pt x="1917" y="11531"/>
                  </a:lnTo>
                  <a:lnTo>
                    <a:pt x="24549" y="2324"/>
                  </a:lnTo>
                  <a:lnTo>
                    <a:pt x="24980" y="2247"/>
                  </a:lnTo>
                  <a:lnTo>
                    <a:pt x="29926" y="2247"/>
                  </a:lnTo>
                  <a:lnTo>
                    <a:pt x="28460" y="660"/>
                  </a:lnTo>
                  <a:lnTo>
                    <a:pt x="26962" y="0"/>
                  </a:lnTo>
                  <a:close/>
                </a:path>
                <a:path w="31750" h="30480">
                  <a:moveTo>
                    <a:pt x="29926" y="2247"/>
                  </a:moveTo>
                  <a:lnTo>
                    <a:pt x="27279" y="2247"/>
                  </a:lnTo>
                  <a:lnTo>
                    <a:pt x="28930" y="3848"/>
                  </a:lnTo>
                  <a:lnTo>
                    <a:pt x="27089" y="26606"/>
                  </a:lnTo>
                  <a:lnTo>
                    <a:pt x="25526" y="27863"/>
                  </a:lnTo>
                  <a:lnTo>
                    <a:pt x="29207" y="27863"/>
                  </a:lnTo>
                  <a:lnTo>
                    <a:pt x="29245" y="27711"/>
                  </a:lnTo>
                  <a:lnTo>
                    <a:pt x="31127" y="4495"/>
                  </a:lnTo>
                  <a:lnTo>
                    <a:pt x="30607" y="2984"/>
                  </a:lnTo>
                  <a:lnTo>
                    <a:pt x="29926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230"/>
            <p:cNvSpPr/>
            <p:nvPr/>
          </p:nvSpPr>
          <p:spPr>
            <a:xfrm>
              <a:off x="6062137" y="2599690"/>
              <a:ext cx="28575" cy="27940"/>
            </a:xfrm>
            <a:custGeom>
              <a:avLst/>
              <a:gdLst/>
              <a:ahLst/>
              <a:cxnLst/>
              <a:rect l="l" t="t" r="r" b="b"/>
              <a:pathLst>
                <a:path w="28575" h="27939">
                  <a:moveTo>
                    <a:pt x="25438" y="0"/>
                  </a:moveTo>
                  <a:lnTo>
                    <a:pt x="22263" y="0"/>
                  </a:lnTo>
                  <a:lnTo>
                    <a:pt x="21501" y="190"/>
                  </a:lnTo>
                  <a:lnTo>
                    <a:pt x="876" y="11823"/>
                  </a:lnTo>
                  <a:lnTo>
                    <a:pt x="0" y="13411"/>
                  </a:lnTo>
                  <a:lnTo>
                    <a:pt x="177" y="16840"/>
                  </a:lnTo>
                  <a:lnTo>
                    <a:pt x="1206" y="18338"/>
                  </a:lnTo>
                  <a:lnTo>
                    <a:pt x="22669" y="27774"/>
                  </a:lnTo>
                  <a:lnTo>
                    <a:pt x="23279" y="27901"/>
                  </a:lnTo>
                  <a:lnTo>
                    <a:pt x="23901" y="27901"/>
                  </a:lnTo>
                  <a:lnTo>
                    <a:pt x="25133" y="27901"/>
                  </a:lnTo>
                  <a:lnTo>
                    <a:pt x="26314" y="27393"/>
                  </a:lnTo>
                  <a:lnTo>
                    <a:pt x="28016" y="25603"/>
                  </a:lnTo>
                  <a:lnTo>
                    <a:pt x="28460" y="24434"/>
                  </a:lnTo>
                  <a:lnTo>
                    <a:pt x="27419" y="1879"/>
                  </a:lnTo>
                  <a:lnTo>
                    <a:pt x="2543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231"/>
            <p:cNvSpPr/>
            <p:nvPr/>
          </p:nvSpPr>
          <p:spPr>
            <a:xfrm>
              <a:off x="6060987" y="2598559"/>
              <a:ext cx="31115" cy="30480"/>
            </a:xfrm>
            <a:custGeom>
              <a:avLst/>
              <a:gdLst/>
              <a:ahLst/>
              <a:cxnLst/>
              <a:rect l="l" t="t" r="r" b="b"/>
              <a:pathLst>
                <a:path w="31114" h="30480">
                  <a:moveTo>
                    <a:pt x="27190" y="0"/>
                  </a:moveTo>
                  <a:lnTo>
                    <a:pt x="23228" y="0"/>
                  </a:lnTo>
                  <a:lnTo>
                    <a:pt x="22275" y="254"/>
                  </a:lnTo>
                  <a:lnTo>
                    <a:pt x="1104" y="12192"/>
                  </a:lnTo>
                  <a:lnTo>
                    <a:pt x="0" y="14173"/>
                  </a:lnTo>
                  <a:lnTo>
                    <a:pt x="215" y="18453"/>
                  </a:lnTo>
                  <a:lnTo>
                    <a:pt x="1511" y="20320"/>
                  </a:lnTo>
                  <a:lnTo>
                    <a:pt x="23520" y="29997"/>
                  </a:lnTo>
                  <a:lnTo>
                    <a:pt x="24282" y="30149"/>
                  </a:lnTo>
                  <a:lnTo>
                    <a:pt x="26581" y="30149"/>
                  </a:lnTo>
                  <a:lnTo>
                    <a:pt x="28066" y="29514"/>
                  </a:lnTo>
                  <a:lnTo>
                    <a:pt x="29603" y="27914"/>
                  </a:lnTo>
                  <a:lnTo>
                    <a:pt x="24612" y="27914"/>
                  </a:lnTo>
                  <a:lnTo>
                    <a:pt x="24155" y="27813"/>
                  </a:lnTo>
                  <a:lnTo>
                    <a:pt x="1828" y="18008"/>
                  </a:lnTo>
                  <a:lnTo>
                    <a:pt x="1650" y="14465"/>
                  </a:lnTo>
                  <a:lnTo>
                    <a:pt x="23063" y="2387"/>
                  </a:lnTo>
                  <a:lnTo>
                    <a:pt x="23634" y="2247"/>
                  </a:lnTo>
                  <a:lnTo>
                    <a:pt x="29547" y="2247"/>
                  </a:lnTo>
                  <a:lnTo>
                    <a:pt x="27190" y="0"/>
                  </a:lnTo>
                  <a:close/>
                </a:path>
                <a:path w="31114" h="30480">
                  <a:moveTo>
                    <a:pt x="29547" y="2247"/>
                  </a:moveTo>
                  <a:lnTo>
                    <a:pt x="25895" y="2247"/>
                  </a:lnTo>
                  <a:lnTo>
                    <a:pt x="27470" y="3568"/>
                  </a:lnTo>
                  <a:lnTo>
                    <a:pt x="28536" y="26377"/>
                  </a:lnTo>
                  <a:lnTo>
                    <a:pt x="26898" y="27914"/>
                  </a:lnTo>
                  <a:lnTo>
                    <a:pt x="29603" y="27914"/>
                  </a:lnTo>
                  <a:lnTo>
                    <a:pt x="30200" y="27292"/>
                  </a:lnTo>
                  <a:lnTo>
                    <a:pt x="30746" y="25819"/>
                  </a:lnTo>
                  <a:lnTo>
                    <a:pt x="29667" y="23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232"/>
            <p:cNvSpPr/>
            <p:nvPr/>
          </p:nvSpPr>
          <p:spPr>
            <a:xfrm>
              <a:off x="6169945" y="2366357"/>
              <a:ext cx="29209" cy="27940"/>
            </a:xfrm>
            <a:custGeom>
              <a:avLst/>
              <a:gdLst/>
              <a:ahLst/>
              <a:cxnLst/>
              <a:rect l="l" t="t" r="r" b="b"/>
              <a:pathLst>
                <a:path w="29210" h="27939">
                  <a:moveTo>
                    <a:pt x="25654" y="0"/>
                  </a:moveTo>
                  <a:lnTo>
                    <a:pt x="24396" y="0"/>
                  </a:lnTo>
                  <a:lnTo>
                    <a:pt x="22948" y="241"/>
                  </a:lnTo>
                  <a:lnTo>
                    <a:pt x="1409" y="8610"/>
                  </a:lnTo>
                  <a:lnTo>
                    <a:pt x="317" y="10058"/>
                  </a:lnTo>
                  <a:lnTo>
                    <a:pt x="0" y="13474"/>
                  </a:lnTo>
                  <a:lnTo>
                    <a:pt x="800" y="15112"/>
                  </a:lnTo>
                  <a:lnTo>
                    <a:pt x="20904" y="27609"/>
                  </a:lnTo>
                  <a:lnTo>
                    <a:pt x="21729" y="27851"/>
                  </a:lnTo>
                  <a:lnTo>
                    <a:pt x="22555" y="27851"/>
                  </a:lnTo>
                  <a:lnTo>
                    <a:pt x="24904" y="27851"/>
                  </a:lnTo>
                  <a:lnTo>
                    <a:pt x="26822" y="26098"/>
                  </a:lnTo>
                  <a:lnTo>
                    <a:pt x="28994" y="3670"/>
                  </a:lnTo>
                  <a:lnTo>
                    <a:pt x="28600" y="2451"/>
                  </a:lnTo>
                  <a:lnTo>
                    <a:pt x="26873" y="546"/>
                  </a:lnTo>
                  <a:lnTo>
                    <a:pt x="2565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233"/>
            <p:cNvSpPr/>
            <p:nvPr/>
          </p:nvSpPr>
          <p:spPr>
            <a:xfrm>
              <a:off x="6168783" y="2365242"/>
              <a:ext cx="31750" cy="30480"/>
            </a:xfrm>
            <a:custGeom>
              <a:avLst/>
              <a:gdLst/>
              <a:ahLst/>
              <a:cxnLst/>
              <a:rect l="l" t="t" r="r" b="b"/>
              <a:pathLst>
                <a:path w="31750" h="30480">
                  <a:moveTo>
                    <a:pt x="27127" y="0"/>
                  </a:moveTo>
                  <a:lnTo>
                    <a:pt x="24853" y="0"/>
                  </a:lnTo>
                  <a:lnTo>
                    <a:pt x="24168" y="127"/>
                  </a:lnTo>
                  <a:lnTo>
                    <a:pt x="1765" y="8839"/>
                  </a:lnTo>
                  <a:lnTo>
                    <a:pt x="406" y="10655"/>
                  </a:lnTo>
                  <a:lnTo>
                    <a:pt x="0" y="14922"/>
                  </a:lnTo>
                  <a:lnTo>
                    <a:pt x="1003" y="16954"/>
                  </a:lnTo>
                  <a:lnTo>
                    <a:pt x="21653" y="29794"/>
                  </a:lnTo>
                  <a:lnTo>
                    <a:pt x="22682" y="30086"/>
                  </a:lnTo>
                  <a:lnTo>
                    <a:pt x="26631" y="30086"/>
                  </a:lnTo>
                  <a:lnTo>
                    <a:pt x="29044" y="27901"/>
                  </a:lnTo>
                  <a:lnTo>
                    <a:pt x="23126" y="27838"/>
                  </a:lnTo>
                  <a:lnTo>
                    <a:pt x="22504" y="27686"/>
                  </a:lnTo>
                  <a:lnTo>
                    <a:pt x="1651" y="14706"/>
                  </a:lnTo>
                  <a:lnTo>
                    <a:pt x="1981" y="11163"/>
                  </a:lnTo>
                  <a:lnTo>
                    <a:pt x="24739" y="2324"/>
                  </a:lnTo>
                  <a:lnTo>
                    <a:pt x="25146" y="2247"/>
                  </a:lnTo>
                  <a:lnTo>
                    <a:pt x="30082" y="2247"/>
                  </a:lnTo>
                  <a:lnTo>
                    <a:pt x="28651" y="673"/>
                  </a:lnTo>
                  <a:lnTo>
                    <a:pt x="27127" y="0"/>
                  </a:lnTo>
                  <a:close/>
                </a:path>
                <a:path w="31750" h="30480">
                  <a:moveTo>
                    <a:pt x="30082" y="2247"/>
                  </a:moveTo>
                  <a:lnTo>
                    <a:pt x="27457" y="2247"/>
                  </a:lnTo>
                  <a:lnTo>
                    <a:pt x="29108" y="3886"/>
                  </a:lnTo>
                  <a:lnTo>
                    <a:pt x="26911" y="26619"/>
                  </a:lnTo>
                  <a:lnTo>
                    <a:pt x="25374" y="27838"/>
                  </a:lnTo>
                  <a:lnTo>
                    <a:pt x="29051" y="27838"/>
                  </a:lnTo>
                  <a:lnTo>
                    <a:pt x="31305" y="4571"/>
                  </a:lnTo>
                  <a:lnTo>
                    <a:pt x="30797" y="3035"/>
                  </a:lnTo>
                  <a:lnTo>
                    <a:pt x="30082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234"/>
            <p:cNvSpPr/>
            <p:nvPr/>
          </p:nvSpPr>
          <p:spPr>
            <a:xfrm>
              <a:off x="6650960" y="1957627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>
                  <a:moveTo>
                    <a:pt x="16979" y="0"/>
                  </a:moveTo>
                  <a:lnTo>
                    <a:pt x="13525" y="0"/>
                  </a:lnTo>
                  <a:lnTo>
                    <a:pt x="12077" y="850"/>
                  </a:lnTo>
                  <a:lnTo>
                    <a:pt x="25" y="21983"/>
                  </a:lnTo>
                  <a:lnTo>
                    <a:pt x="0" y="23622"/>
                  </a:lnTo>
                  <a:lnTo>
                    <a:pt x="1511" y="26377"/>
                  </a:lnTo>
                  <a:lnTo>
                    <a:pt x="2895" y="27254"/>
                  </a:lnTo>
                  <a:lnTo>
                    <a:pt x="4457" y="27343"/>
                  </a:lnTo>
                  <a:lnTo>
                    <a:pt x="23609" y="28448"/>
                  </a:lnTo>
                  <a:lnTo>
                    <a:pt x="25120" y="28448"/>
                  </a:lnTo>
                  <a:lnTo>
                    <a:pt x="26517" y="27686"/>
                  </a:lnTo>
                  <a:lnTo>
                    <a:pt x="28193" y="25146"/>
                  </a:lnTo>
                  <a:lnTo>
                    <a:pt x="28346" y="23558"/>
                  </a:lnTo>
                  <a:lnTo>
                    <a:pt x="18567" y="1041"/>
                  </a:lnTo>
                  <a:lnTo>
                    <a:pt x="16979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5" name="object 235"/>
            <p:cNvSpPr/>
            <p:nvPr/>
          </p:nvSpPr>
          <p:spPr>
            <a:xfrm>
              <a:off x="6649805" y="1956507"/>
              <a:ext cx="31115" cy="31115"/>
            </a:xfrm>
            <a:custGeom>
              <a:avLst/>
              <a:gdLst/>
              <a:ahLst/>
              <a:cxnLst/>
              <a:rect l="l" t="t" r="r" b="b"/>
              <a:pathLst>
                <a:path w="31115" h="31114">
                  <a:moveTo>
                    <a:pt x="18567" y="0"/>
                  </a:moveTo>
                  <a:lnTo>
                    <a:pt x="14274" y="0"/>
                  </a:lnTo>
                  <a:lnTo>
                    <a:pt x="12445" y="1066"/>
                  </a:lnTo>
                  <a:lnTo>
                    <a:pt x="12" y="22885"/>
                  </a:lnTo>
                  <a:lnTo>
                    <a:pt x="0" y="24930"/>
                  </a:lnTo>
                  <a:lnTo>
                    <a:pt x="1866" y="28371"/>
                  </a:lnTo>
                  <a:lnTo>
                    <a:pt x="3594" y="29463"/>
                  </a:lnTo>
                  <a:lnTo>
                    <a:pt x="24434" y="30683"/>
                  </a:lnTo>
                  <a:lnTo>
                    <a:pt x="26682" y="30683"/>
                  </a:lnTo>
                  <a:lnTo>
                    <a:pt x="28422" y="29730"/>
                  </a:lnTo>
                  <a:lnTo>
                    <a:pt x="29264" y="28448"/>
                  </a:lnTo>
                  <a:lnTo>
                    <a:pt x="24561" y="28435"/>
                  </a:lnTo>
                  <a:lnTo>
                    <a:pt x="3174" y="27190"/>
                  </a:lnTo>
                  <a:lnTo>
                    <a:pt x="1689" y="24472"/>
                  </a:lnTo>
                  <a:lnTo>
                    <a:pt x="14046" y="2806"/>
                  </a:lnTo>
                  <a:lnTo>
                    <a:pt x="15176" y="2247"/>
                  </a:lnTo>
                  <a:lnTo>
                    <a:pt x="20983" y="2247"/>
                  </a:lnTo>
                  <a:lnTo>
                    <a:pt x="20586" y="1333"/>
                  </a:lnTo>
                  <a:lnTo>
                    <a:pt x="18567" y="0"/>
                  </a:lnTo>
                  <a:close/>
                </a:path>
                <a:path w="31115" h="31114">
                  <a:moveTo>
                    <a:pt x="20983" y="2247"/>
                  </a:moveTo>
                  <a:lnTo>
                    <a:pt x="17576" y="2247"/>
                  </a:lnTo>
                  <a:lnTo>
                    <a:pt x="18846" y="2933"/>
                  </a:lnTo>
                  <a:lnTo>
                    <a:pt x="28828" y="25958"/>
                  </a:lnTo>
                  <a:lnTo>
                    <a:pt x="27165" y="28448"/>
                  </a:lnTo>
                  <a:lnTo>
                    <a:pt x="29264" y="28448"/>
                  </a:lnTo>
                  <a:lnTo>
                    <a:pt x="30505" y="26555"/>
                  </a:lnTo>
                  <a:lnTo>
                    <a:pt x="30554" y="25958"/>
                  </a:lnTo>
                  <a:lnTo>
                    <a:pt x="30631" y="24472"/>
                  </a:lnTo>
                  <a:lnTo>
                    <a:pt x="20983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6" name="object 236"/>
            <p:cNvSpPr/>
            <p:nvPr/>
          </p:nvSpPr>
          <p:spPr>
            <a:xfrm>
              <a:off x="7224230" y="1947141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>
                  <a:moveTo>
                    <a:pt x="16078" y="0"/>
                  </a:moveTo>
                  <a:lnTo>
                    <a:pt x="12649" y="0"/>
                  </a:lnTo>
                  <a:lnTo>
                    <a:pt x="11125" y="939"/>
                  </a:lnTo>
                  <a:lnTo>
                    <a:pt x="0" y="22631"/>
                  </a:lnTo>
                  <a:lnTo>
                    <a:pt x="50" y="24269"/>
                  </a:lnTo>
                  <a:lnTo>
                    <a:pt x="1676" y="26962"/>
                  </a:lnTo>
                  <a:lnTo>
                    <a:pt x="3098" y="27774"/>
                  </a:lnTo>
                  <a:lnTo>
                    <a:pt x="4660" y="27787"/>
                  </a:lnTo>
                  <a:lnTo>
                    <a:pt x="25196" y="28041"/>
                  </a:lnTo>
                  <a:lnTo>
                    <a:pt x="26619" y="27254"/>
                  </a:lnTo>
                  <a:lnTo>
                    <a:pt x="28282" y="24599"/>
                  </a:lnTo>
                  <a:lnTo>
                    <a:pt x="28371" y="22974"/>
                  </a:lnTo>
                  <a:lnTo>
                    <a:pt x="17627" y="965"/>
                  </a:lnTo>
                  <a:lnTo>
                    <a:pt x="1607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237"/>
            <p:cNvSpPr/>
            <p:nvPr/>
          </p:nvSpPr>
          <p:spPr>
            <a:xfrm>
              <a:off x="7223045" y="1946016"/>
              <a:ext cx="31115" cy="30480"/>
            </a:xfrm>
            <a:custGeom>
              <a:avLst/>
              <a:gdLst/>
              <a:ahLst/>
              <a:cxnLst/>
              <a:rect l="l" t="t" r="r" b="b"/>
              <a:pathLst>
                <a:path w="31115" h="30480">
                  <a:moveTo>
                    <a:pt x="17703" y="0"/>
                  </a:moveTo>
                  <a:lnTo>
                    <a:pt x="13411" y="0"/>
                  </a:lnTo>
                  <a:lnTo>
                    <a:pt x="11493" y="1168"/>
                  </a:lnTo>
                  <a:lnTo>
                    <a:pt x="0" y="23583"/>
                  </a:lnTo>
                  <a:lnTo>
                    <a:pt x="76" y="25628"/>
                  </a:lnTo>
                  <a:lnTo>
                    <a:pt x="2095" y="28994"/>
                  </a:lnTo>
                  <a:lnTo>
                    <a:pt x="3873" y="30010"/>
                  </a:lnTo>
                  <a:lnTo>
                    <a:pt x="24739" y="30289"/>
                  </a:lnTo>
                  <a:lnTo>
                    <a:pt x="26771" y="30289"/>
                  </a:lnTo>
                  <a:lnTo>
                    <a:pt x="28549" y="29298"/>
                  </a:lnTo>
                  <a:lnTo>
                    <a:pt x="29337" y="28041"/>
                  </a:lnTo>
                  <a:lnTo>
                    <a:pt x="24777" y="28041"/>
                  </a:lnTo>
                  <a:lnTo>
                    <a:pt x="3352" y="27762"/>
                  </a:lnTo>
                  <a:lnTo>
                    <a:pt x="1752" y="25095"/>
                  </a:lnTo>
                  <a:lnTo>
                    <a:pt x="13157" y="2857"/>
                  </a:lnTo>
                  <a:lnTo>
                    <a:pt x="14338" y="2247"/>
                  </a:lnTo>
                  <a:lnTo>
                    <a:pt x="20142" y="2247"/>
                  </a:lnTo>
                  <a:lnTo>
                    <a:pt x="19634" y="1206"/>
                  </a:lnTo>
                  <a:lnTo>
                    <a:pt x="17703" y="0"/>
                  </a:lnTo>
                  <a:close/>
                </a:path>
                <a:path w="31115" h="30480">
                  <a:moveTo>
                    <a:pt x="20142" y="2247"/>
                  </a:moveTo>
                  <a:lnTo>
                    <a:pt x="16738" y="2247"/>
                  </a:lnTo>
                  <a:lnTo>
                    <a:pt x="17957" y="2882"/>
                  </a:lnTo>
                  <a:lnTo>
                    <a:pt x="28788" y="25095"/>
                  </a:lnTo>
                  <a:lnTo>
                    <a:pt x="28836" y="25628"/>
                  </a:lnTo>
                  <a:lnTo>
                    <a:pt x="27317" y="28041"/>
                  </a:lnTo>
                  <a:lnTo>
                    <a:pt x="29337" y="28041"/>
                  </a:lnTo>
                  <a:lnTo>
                    <a:pt x="30619" y="25996"/>
                  </a:lnTo>
                  <a:lnTo>
                    <a:pt x="30733" y="23952"/>
                  </a:lnTo>
                  <a:lnTo>
                    <a:pt x="20142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238"/>
            <p:cNvSpPr/>
            <p:nvPr/>
          </p:nvSpPr>
          <p:spPr>
            <a:xfrm>
              <a:off x="6862543" y="2218556"/>
              <a:ext cx="26670" cy="30480"/>
            </a:xfrm>
            <a:custGeom>
              <a:avLst/>
              <a:gdLst/>
              <a:ahLst/>
              <a:cxnLst/>
              <a:rect l="l" t="t" r="r" b="b"/>
              <a:pathLst>
                <a:path w="26670" h="30480">
                  <a:moveTo>
                    <a:pt x="5588" y="0"/>
                  </a:moveTo>
                  <a:lnTo>
                    <a:pt x="2133" y="0"/>
                  </a:lnTo>
                  <a:lnTo>
                    <a:pt x="101" y="2019"/>
                  </a:lnTo>
                  <a:lnTo>
                    <a:pt x="0" y="26809"/>
                  </a:lnTo>
                  <a:lnTo>
                    <a:pt x="457" y="27940"/>
                  </a:lnTo>
                  <a:lnTo>
                    <a:pt x="2146" y="29641"/>
                  </a:lnTo>
                  <a:lnTo>
                    <a:pt x="3302" y="30124"/>
                  </a:lnTo>
                  <a:lnTo>
                    <a:pt x="4495" y="30124"/>
                  </a:lnTo>
                  <a:lnTo>
                    <a:pt x="5181" y="30124"/>
                  </a:lnTo>
                  <a:lnTo>
                    <a:pt x="5842" y="29972"/>
                  </a:lnTo>
                  <a:lnTo>
                    <a:pt x="24866" y="20650"/>
                  </a:lnTo>
                  <a:lnTo>
                    <a:pt x="25819" y="19304"/>
                  </a:lnTo>
                  <a:lnTo>
                    <a:pt x="26123" y="16167"/>
                  </a:lnTo>
                  <a:lnTo>
                    <a:pt x="25463" y="14668"/>
                  </a:lnTo>
                  <a:lnTo>
                    <a:pt x="6527" y="317"/>
                  </a:lnTo>
                  <a:lnTo>
                    <a:pt x="558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239"/>
            <p:cNvSpPr/>
            <p:nvPr/>
          </p:nvSpPr>
          <p:spPr>
            <a:xfrm>
              <a:off x="6861405" y="2217433"/>
              <a:ext cx="28575" cy="32384"/>
            </a:xfrm>
            <a:custGeom>
              <a:avLst/>
              <a:gdLst/>
              <a:ahLst/>
              <a:cxnLst/>
              <a:rect l="l" t="t" r="r" b="b"/>
              <a:pathLst>
                <a:path w="28575" h="32385">
                  <a:moveTo>
                    <a:pt x="6972" y="0"/>
                  </a:moveTo>
                  <a:lnTo>
                    <a:pt x="2654" y="0"/>
                  </a:lnTo>
                  <a:lnTo>
                    <a:pt x="178" y="2463"/>
                  </a:lnTo>
                  <a:lnTo>
                    <a:pt x="121" y="3619"/>
                  </a:lnTo>
                  <a:lnTo>
                    <a:pt x="0" y="28219"/>
                  </a:lnTo>
                  <a:lnTo>
                    <a:pt x="584" y="29641"/>
                  </a:lnTo>
                  <a:lnTo>
                    <a:pt x="2692" y="31762"/>
                  </a:lnTo>
                  <a:lnTo>
                    <a:pt x="4152" y="32372"/>
                  </a:lnTo>
                  <a:lnTo>
                    <a:pt x="6489" y="32372"/>
                  </a:lnTo>
                  <a:lnTo>
                    <a:pt x="7327" y="32181"/>
                  </a:lnTo>
                  <a:lnTo>
                    <a:pt x="11532" y="30124"/>
                  </a:lnTo>
                  <a:lnTo>
                    <a:pt x="3860" y="30124"/>
                  </a:lnTo>
                  <a:lnTo>
                    <a:pt x="2247" y="28689"/>
                  </a:lnTo>
                  <a:lnTo>
                    <a:pt x="2374" y="3619"/>
                  </a:lnTo>
                  <a:lnTo>
                    <a:pt x="4013" y="2247"/>
                  </a:lnTo>
                  <a:lnTo>
                    <a:pt x="10587" y="2247"/>
                  </a:lnTo>
                  <a:lnTo>
                    <a:pt x="8140" y="393"/>
                  </a:lnTo>
                  <a:lnTo>
                    <a:pt x="6972" y="0"/>
                  </a:lnTo>
                  <a:close/>
                </a:path>
                <a:path w="28575" h="32385">
                  <a:moveTo>
                    <a:pt x="10587" y="2247"/>
                  </a:moveTo>
                  <a:lnTo>
                    <a:pt x="6438" y="2247"/>
                  </a:lnTo>
                  <a:lnTo>
                    <a:pt x="7150" y="2463"/>
                  </a:lnTo>
                  <a:lnTo>
                    <a:pt x="26669" y="17259"/>
                  </a:lnTo>
                  <a:lnTo>
                    <a:pt x="26377" y="20358"/>
                  </a:lnTo>
                  <a:lnTo>
                    <a:pt x="6642" y="30022"/>
                  </a:lnTo>
                  <a:lnTo>
                    <a:pt x="6134" y="30124"/>
                  </a:lnTo>
                  <a:lnTo>
                    <a:pt x="11532" y="30124"/>
                  </a:lnTo>
                  <a:lnTo>
                    <a:pt x="26873" y="22618"/>
                  </a:lnTo>
                  <a:lnTo>
                    <a:pt x="28041" y="20929"/>
                  </a:lnTo>
                  <a:lnTo>
                    <a:pt x="28409" y="17005"/>
                  </a:lnTo>
                  <a:lnTo>
                    <a:pt x="27584" y="15125"/>
                  </a:lnTo>
                  <a:lnTo>
                    <a:pt x="10587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240"/>
            <p:cNvSpPr/>
            <p:nvPr/>
          </p:nvSpPr>
          <p:spPr>
            <a:xfrm>
              <a:off x="7217942" y="2771486"/>
              <a:ext cx="28575" cy="27940"/>
            </a:xfrm>
            <a:custGeom>
              <a:avLst/>
              <a:gdLst/>
              <a:ahLst/>
              <a:cxnLst/>
              <a:rect l="l" t="t" r="r" b="b"/>
              <a:pathLst>
                <a:path w="28575" h="27939">
                  <a:moveTo>
                    <a:pt x="25590" y="0"/>
                  </a:moveTo>
                  <a:lnTo>
                    <a:pt x="22390" y="0"/>
                  </a:lnTo>
                  <a:lnTo>
                    <a:pt x="21640" y="190"/>
                  </a:lnTo>
                  <a:lnTo>
                    <a:pt x="888" y="11557"/>
                  </a:lnTo>
                  <a:lnTo>
                    <a:pt x="0" y="13144"/>
                  </a:lnTo>
                  <a:lnTo>
                    <a:pt x="126" y="16573"/>
                  </a:lnTo>
                  <a:lnTo>
                    <a:pt x="1142" y="18084"/>
                  </a:lnTo>
                  <a:lnTo>
                    <a:pt x="22504" y="27787"/>
                  </a:lnTo>
                  <a:lnTo>
                    <a:pt x="23126" y="27927"/>
                  </a:lnTo>
                  <a:lnTo>
                    <a:pt x="23774" y="27927"/>
                  </a:lnTo>
                  <a:lnTo>
                    <a:pt x="24980" y="27927"/>
                  </a:lnTo>
                  <a:lnTo>
                    <a:pt x="26161" y="27419"/>
                  </a:lnTo>
                  <a:lnTo>
                    <a:pt x="27863" y="25666"/>
                  </a:lnTo>
                  <a:lnTo>
                    <a:pt x="28308" y="24498"/>
                  </a:lnTo>
                  <a:lnTo>
                    <a:pt x="27571" y="1930"/>
                  </a:lnTo>
                  <a:lnTo>
                    <a:pt x="2559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241"/>
            <p:cNvSpPr/>
            <p:nvPr/>
          </p:nvSpPr>
          <p:spPr>
            <a:xfrm>
              <a:off x="7216796" y="2770371"/>
              <a:ext cx="31115" cy="30480"/>
            </a:xfrm>
            <a:custGeom>
              <a:avLst/>
              <a:gdLst/>
              <a:ahLst/>
              <a:cxnLst/>
              <a:rect l="l" t="t" r="r" b="b"/>
              <a:pathLst>
                <a:path w="31115" h="30480">
                  <a:moveTo>
                    <a:pt x="27330" y="0"/>
                  </a:moveTo>
                  <a:lnTo>
                    <a:pt x="23355" y="0"/>
                  </a:lnTo>
                  <a:lnTo>
                    <a:pt x="22415" y="241"/>
                  </a:lnTo>
                  <a:lnTo>
                    <a:pt x="1117" y="11887"/>
                  </a:lnTo>
                  <a:lnTo>
                    <a:pt x="0" y="13868"/>
                  </a:lnTo>
                  <a:lnTo>
                    <a:pt x="152" y="18148"/>
                  </a:lnTo>
                  <a:lnTo>
                    <a:pt x="1422" y="20040"/>
                  </a:lnTo>
                  <a:lnTo>
                    <a:pt x="23329" y="29997"/>
                  </a:lnTo>
                  <a:lnTo>
                    <a:pt x="24117" y="30162"/>
                  </a:lnTo>
                  <a:lnTo>
                    <a:pt x="26428" y="30162"/>
                  </a:lnTo>
                  <a:lnTo>
                    <a:pt x="27914" y="29540"/>
                  </a:lnTo>
                  <a:lnTo>
                    <a:pt x="29483" y="27914"/>
                  </a:lnTo>
                  <a:lnTo>
                    <a:pt x="24460" y="27914"/>
                  </a:lnTo>
                  <a:lnTo>
                    <a:pt x="23977" y="27825"/>
                  </a:lnTo>
                  <a:lnTo>
                    <a:pt x="1765" y="17729"/>
                  </a:lnTo>
                  <a:lnTo>
                    <a:pt x="1638" y="14173"/>
                  </a:lnTo>
                  <a:lnTo>
                    <a:pt x="23190" y="2374"/>
                  </a:lnTo>
                  <a:lnTo>
                    <a:pt x="23749" y="2247"/>
                  </a:lnTo>
                  <a:lnTo>
                    <a:pt x="29661" y="2247"/>
                  </a:lnTo>
                  <a:lnTo>
                    <a:pt x="27330" y="0"/>
                  </a:lnTo>
                  <a:close/>
                </a:path>
                <a:path w="31115" h="30480">
                  <a:moveTo>
                    <a:pt x="29661" y="2247"/>
                  </a:moveTo>
                  <a:lnTo>
                    <a:pt x="26009" y="2247"/>
                  </a:lnTo>
                  <a:lnTo>
                    <a:pt x="27597" y="3594"/>
                  </a:lnTo>
                  <a:lnTo>
                    <a:pt x="28371" y="26416"/>
                  </a:lnTo>
                  <a:lnTo>
                    <a:pt x="26733" y="27914"/>
                  </a:lnTo>
                  <a:lnTo>
                    <a:pt x="29483" y="27914"/>
                  </a:lnTo>
                  <a:lnTo>
                    <a:pt x="30035" y="27343"/>
                  </a:lnTo>
                  <a:lnTo>
                    <a:pt x="30594" y="25882"/>
                  </a:lnTo>
                  <a:lnTo>
                    <a:pt x="29793" y="2374"/>
                  </a:lnTo>
                  <a:lnTo>
                    <a:pt x="29661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242"/>
            <p:cNvSpPr/>
            <p:nvPr/>
          </p:nvSpPr>
          <p:spPr>
            <a:xfrm>
              <a:off x="8870163" y="1915011"/>
              <a:ext cx="28575" cy="29209"/>
            </a:xfrm>
            <a:custGeom>
              <a:avLst/>
              <a:gdLst/>
              <a:ahLst/>
              <a:cxnLst/>
              <a:rect l="l" t="t" r="r" b="b"/>
              <a:pathLst>
                <a:path w="28575" h="29210">
                  <a:moveTo>
                    <a:pt x="17449" y="0"/>
                  </a:moveTo>
                  <a:lnTo>
                    <a:pt x="14020" y="0"/>
                  </a:lnTo>
                  <a:lnTo>
                    <a:pt x="12573" y="812"/>
                  </a:lnTo>
                  <a:lnTo>
                    <a:pt x="50" y="21615"/>
                  </a:lnTo>
                  <a:lnTo>
                    <a:pt x="0" y="23253"/>
                  </a:lnTo>
                  <a:lnTo>
                    <a:pt x="1447" y="26035"/>
                  </a:lnTo>
                  <a:lnTo>
                    <a:pt x="2794" y="26949"/>
                  </a:lnTo>
                  <a:lnTo>
                    <a:pt x="4368" y="27076"/>
                  </a:lnTo>
                  <a:lnTo>
                    <a:pt x="23596" y="28638"/>
                  </a:lnTo>
                  <a:lnTo>
                    <a:pt x="25082" y="28638"/>
                  </a:lnTo>
                  <a:lnTo>
                    <a:pt x="26479" y="27889"/>
                  </a:lnTo>
                  <a:lnTo>
                    <a:pt x="28155" y="25400"/>
                  </a:lnTo>
                  <a:lnTo>
                    <a:pt x="28321" y="23825"/>
                  </a:lnTo>
                  <a:lnTo>
                    <a:pt x="19088" y="1104"/>
                  </a:lnTo>
                  <a:lnTo>
                    <a:pt x="17449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243"/>
            <p:cNvSpPr/>
            <p:nvPr/>
          </p:nvSpPr>
          <p:spPr>
            <a:xfrm>
              <a:off x="8868988" y="1913887"/>
              <a:ext cx="31115" cy="31115"/>
            </a:xfrm>
            <a:custGeom>
              <a:avLst/>
              <a:gdLst/>
              <a:ahLst/>
              <a:cxnLst/>
              <a:rect l="l" t="t" r="r" b="b"/>
              <a:pathLst>
                <a:path w="31115" h="31114">
                  <a:moveTo>
                    <a:pt x="19088" y="0"/>
                  </a:moveTo>
                  <a:lnTo>
                    <a:pt x="14795" y="0"/>
                  </a:lnTo>
                  <a:lnTo>
                    <a:pt x="12992" y="1016"/>
                  </a:lnTo>
                  <a:lnTo>
                    <a:pt x="76" y="22491"/>
                  </a:lnTo>
                  <a:lnTo>
                    <a:pt x="0" y="24536"/>
                  </a:lnTo>
                  <a:lnTo>
                    <a:pt x="1790" y="28028"/>
                  </a:lnTo>
                  <a:lnTo>
                    <a:pt x="3492" y="29159"/>
                  </a:lnTo>
                  <a:lnTo>
                    <a:pt x="24295" y="30861"/>
                  </a:lnTo>
                  <a:lnTo>
                    <a:pt x="26670" y="30861"/>
                  </a:lnTo>
                  <a:lnTo>
                    <a:pt x="28384" y="29933"/>
                  </a:lnTo>
                  <a:lnTo>
                    <a:pt x="29258" y="28638"/>
                  </a:lnTo>
                  <a:lnTo>
                    <a:pt x="24472" y="28625"/>
                  </a:lnTo>
                  <a:lnTo>
                    <a:pt x="3124" y="26873"/>
                  </a:lnTo>
                  <a:lnTo>
                    <a:pt x="1714" y="24117"/>
                  </a:lnTo>
                  <a:lnTo>
                    <a:pt x="14554" y="2781"/>
                  </a:lnTo>
                  <a:lnTo>
                    <a:pt x="15671" y="2247"/>
                  </a:lnTo>
                  <a:lnTo>
                    <a:pt x="21483" y="2247"/>
                  </a:lnTo>
                  <a:lnTo>
                    <a:pt x="21132" y="1384"/>
                  </a:lnTo>
                  <a:lnTo>
                    <a:pt x="19088" y="0"/>
                  </a:lnTo>
                  <a:close/>
                </a:path>
                <a:path w="31115" h="31114">
                  <a:moveTo>
                    <a:pt x="21483" y="2247"/>
                  </a:moveTo>
                  <a:lnTo>
                    <a:pt x="18072" y="2247"/>
                  </a:lnTo>
                  <a:lnTo>
                    <a:pt x="19354" y="2971"/>
                  </a:lnTo>
                  <a:lnTo>
                    <a:pt x="28790" y="26225"/>
                  </a:lnTo>
                  <a:lnTo>
                    <a:pt x="27127" y="28638"/>
                  </a:lnTo>
                  <a:lnTo>
                    <a:pt x="29267" y="28625"/>
                  </a:lnTo>
                  <a:lnTo>
                    <a:pt x="30450" y="26873"/>
                  </a:lnTo>
                  <a:lnTo>
                    <a:pt x="30670" y="24879"/>
                  </a:lnTo>
                  <a:lnTo>
                    <a:pt x="21483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4" name="object 244"/>
            <p:cNvSpPr/>
            <p:nvPr/>
          </p:nvSpPr>
          <p:spPr>
            <a:xfrm>
              <a:off x="8581678" y="1767715"/>
              <a:ext cx="29845" cy="27940"/>
            </a:xfrm>
            <a:custGeom>
              <a:avLst/>
              <a:gdLst/>
              <a:ahLst/>
              <a:cxnLst/>
              <a:rect l="l" t="t" r="r" b="b"/>
              <a:pathLst>
                <a:path w="29845" h="27939">
                  <a:moveTo>
                    <a:pt x="9245" y="0"/>
                  </a:moveTo>
                  <a:lnTo>
                    <a:pt x="6095" y="0"/>
                  </a:lnTo>
                  <a:lnTo>
                    <a:pt x="4241" y="1536"/>
                  </a:lnTo>
                  <a:lnTo>
                    <a:pt x="0" y="23558"/>
                  </a:lnTo>
                  <a:lnTo>
                    <a:pt x="342" y="24904"/>
                  </a:lnTo>
                  <a:lnTo>
                    <a:pt x="2057" y="26987"/>
                  </a:lnTo>
                  <a:lnTo>
                    <a:pt x="3327" y="27584"/>
                  </a:lnTo>
                  <a:lnTo>
                    <a:pt x="4660" y="27584"/>
                  </a:lnTo>
                  <a:lnTo>
                    <a:pt x="5918" y="27406"/>
                  </a:lnTo>
                  <a:lnTo>
                    <a:pt x="27939" y="21145"/>
                  </a:lnTo>
                  <a:lnTo>
                    <a:pt x="29159" y="19799"/>
                  </a:lnTo>
                  <a:lnTo>
                    <a:pt x="29794" y="16433"/>
                  </a:lnTo>
                  <a:lnTo>
                    <a:pt x="29146" y="14732"/>
                  </a:lnTo>
                  <a:lnTo>
                    <a:pt x="10185" y="317"/>
                  </a:lnTo>
                  <a:lnTo>
                    <a:pt x="9245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5" name="object 245"/>
            <p:cNvSpPr/>
            <p:nvPr/>
          </p:nvSpPr>
          <p:spPr>
            <a:xfrm>
              <a:off x="8580516" y="1766591"/>
              <a:ext cx="32384" cy="29845"/>
            </a:xfrm>
            <a:custGeom>
              <a:avLst/>
              <a:gdLst/>
              <a:ahLst/>
              <a:cxnLst/>
              <a:rect l="l" t="t" r="r" b="b"/>
              <a:pathLst>
                <a:path w="32384" h="29844">
                  <a:moveTo>
                    <a:pt x="10655" y="0"/>
                  </a:moveTo>
                  <a:lnTo>
                    <a:pt x="6730" y="0"/>
                  </a:lnTo>
                  <a:lnTo>
                    <a:pt x="4394" y="1917"/>
                  </a:lnTo>
                  <a:lnTo>
                    <a:pt x="0" y="24790"/>
                  </a:lnTo>
                  <a:lnTo>
                    <a:pt x="431" y="26479"/>
                  </a:lnTo>
                  <a:lnTo>
                    <a:pt x="2565" y="29083"/>
                  </a:lnTo>
                  <a:lnTo>
                    <a:pt x="4152" y="29832"/>
                  </a:lnTo>
                  <a:lnTo>
                    <a:pt x="6349" y="29832"/>
                  </a:lnTo>
                  <a:lnTo>
                    <a:pt x="6870" y="29756"/>
                  </a:lnTo>
                  <a:lnTo>
                    <a:pt x="14505" y="27584"/>
                  </a:lnTo>
                  <a:lnTo>
                    <a:pt x="3784" y="27584"/>
                  </a:lnTo>
                  <a:lnTo>
                    <a:pt x="2108" y="25717"/>
                  </a:lnTo>
                  <a:lnTo>
                    <a:pt x="6413" y="3302"/>
                  </a:lnTo>
                  <a:lnTo>
                    <a:pt x="7886" y="2247"/>
                  </a:lnTo>
                  <a:lnTo>
                    <a:pt x="14262" y="2247"/>
                  </a:lnTo>
                  <a:lnTo>
                    <a:pt x="11823" y="393"/>
                  </a:lnTo>
                  <a:lnTo>
                    <a:pt x="10655" y="0"/>
                  </a:lnTo>
                  <a:close/>
                </a:path>
                <a:path w="32384" h="29844">
                  <a:moveTo>
                    <a:pt x="14262" y="2247"/>
                  </a:moveTo>
                  <a:lnTo>
                    <a:pt x="10121" y="2247"/>
                  </a:lnTo>
                  <a:lnTo>
                    <a:pt x="10833" y="2463"/>
                  </a:lnTo>
                  <a:lnTo>
                    <a:pt x="30479" y="17399"/>
                  </a:lnTo>
                  <a:lnTo>
                    <a:pt x="29819" y="20904"/>
                  </a:lnTo>
                  <a:lnTo>
                    <a:pt x="6451" y="27546"/>
                  </a:lnTo>
                  <a:lnTo>
                    <a:pt x="6134" y="27584"/>
                  </a:lnTo>
                  <a:lnTo>
                    <a:pt x="14505" y="27584"/>
                  </a:lnTo>
                  <a:lnTo>
                    <a:pt x="29819" y="23228"/>
                  </a:lnTo>
                  <a:lnTo>
                    <a:pt x="31343" y="21564"/>
                  </a:lnTo>
                  <a:lnTo>
                    <a:pt x="32143" y="17348"/>
                  </a:lnTo>
                  <a:lnTo>
                    <a:pt x="31330" y="15227"/>
                  </a:lnTo>
                  <a:lnTo>
                    <a:pt x="14262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246"/>
            <p:cNvSpPr/>
            <p:nvPr/>
          </p:nvSpPr>
          <p:spPr>
            <a:xfrm>
              <a:off x="7909144" y="1399724"/>
              <a:ext cx="28575" cy="27940"/>
            </a:xfrm>
            <a:custGeom>
              <a:avLst/>
              <a:gdLst/>
              <a:ahLst/>
              <a:cxnLst/>
              <a:rect l="l" t="t" r="r" b="b"/>
              <a:pathLst>
                <a:path w="28575" h="27940">
                  <a:moveTo>
                    <a:pt x="25488" y="0"/>
                  </a:moveTo>
                  <a:lnTo>
                    <a:pt x="22301" y="0"/>
                  </a:lnTo>
                  <a:lnTo>
                    <a:pt x="21539" y="190"/>
                  </a:lnTo>
                  <a:lnTo>
                    <a:pt x="876" y="11747"/>
                  </a:lnTo>
                  <a:lnTo>
                    <a:pt x="0" y="13334"/>
                  </a:lnTo>
                  <a:lnTo>
                    <a:pt x="165" y="16763"/>
                  </a:lnTo>
                  <a:lnTo>
                    <a:pt x="1181" y="18262"/>
                  </a:lnTo>
                  <a:lnTo>
                    <a:pt x="22618" y="27774"/>
                  </a:lnTo>
                  <a:lnTo>
                    <a:pt x="23240" y="27914"/>
                  </a:lnTo>
                  <a:lnTo>
                    <a:pt x="23875" y="27914"/>
                  </a:lnTo>
                  <a:lnTo>
                    <a:pt x="25095" y="27914"/>
                  </a:lnTo>
                  <a:lnTo>
                    <a:pt x="26276" y="27393"/>
                  </a:lnTo>
                  <a:lnTo>
                    <a:pt x="27990" y="25615"/>
                  </a:lnTo>
                  <a:lnTo>
                    <a:pt x="28422" y="24447"/>
                  </a:lnTo>
                  <a:lnTo>
                    <a:pt x="27470" y="1892"/>
                  </a:lnTo>
                  <a:lnTo>
                    <a:pt x="2548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247"/>
            <p:cNvSpPr/>
            <p:nvPr/>
          </p:nvSpPr>
          <p:spPr>
            <a:xfrm>
              <a:off x="7908005" y="1398598"/>
              <a:ext cx="31115" cy="30480"/>
            </a:xfrm>
            <a:custGeom>
              <a:avLst/>
              <a:gdLst/>
              <a:ahLst/>
              <a:cxnLst/>
              <a:rect l="l" t="t" r="r" b="b"/>
              <a:pathLst>
                <a:path w="31115" h="30480">
                  <a:moveTo>
                    <a:pt x="27228" y="0"/>
                  </a:moveTo>
                  <a:lnTo>
                    <a:pt x="23253" y="0"/>
                  </a:lnTo>
                  <a:lnTo>
                    <a:pt x="22301" y="254"/>
                  </a:lnTo>
                  <a:lnTo>
                    <a:pt x="1104" y="12103"/>
                  </a:lnTo>
                  <a:lnTo>
                    <a:pt x="0" y="14084"/>
                  </a:lnTo>
                  <a:lnTo>
                    <a:pt x="190" y="18364"/>
                  </a:lnTo>
                  <a:lnTo>
                    <a:pt x="1473" y="20243"/>
                  </a:lnTo>
                  <a:lnTo>
                    <a:pt x="23456" y="29997"/>
                  </a:lnTo>
                  <a:lnTo>
                    <a:pt x="24231" y="30162"/>
                  </a:lnTo>
                  <a:lnTo>
                    <a:pt x="26542" y="30162"/>
                  </a:lnTo>
                  <a:lnTo>
                    <a:pt x="28016" y="29527"/>
                  </a:lnTo>
                  <a:lnTo>
                    <a:pt x="29564" y="27914"/>
                  </a:lnTo>
                  <a:lnTo>
                    <a:pt x="24561" y="27914"/>
                  </a:lnTo>
                  <a:lnTo>
                    <a:pt x="24091" y="27825"/>
                  </a:lnTo>
                  <a:lnTo>
                    <a:pt x="1803" y="17932"/>
                  </a:lnTo>
                  <a:lnTo>
                    <a:pt x="1638" y="14376"/>
                  </a:lnTo>
                  <a:lnTo>
                    <a:pt x="23088" y="2374"/>
                  </a:lnTo>
                  <a:lnTo>
                    <a:pt x="23660" y="2247"/>
                  </a:lnTo>
                  <a:lnTo>
                    <a:pt x="29585" y="2247"/>
                  </a:lnTo>
                  <a:lnTo>
                    <a:pt x="27228" y="0"/>
                  </a:lnTo>
                  <a:close/>
                </a:path>
                <a:path w="31115" h="30480">
                  <a:moveTo>
                    <a:pt x="29585" y="2247"/>
                  </a:moveTo>
                  <a:lnTo>
                    <a:pt x="25920" y="2247"/>
                  </a:lnTo>
                  <a:lnTo>
                    <a:pt x="27508" y="3581"/>
                  </a:lnTo>
                  <a:lnTo>
                    <a:pt x="28473" y="26390"/>
                  </a:lnTo>
                  <a:lnTo>
                    <a:pt x="26847" y="27914"/>
                  </a:lnTo>
                  <a:lnTo>
                    <a:pt x="29564" y="27914"/>
                  </a:lnTo>
                  <a:lnTo>
                    <a:pt x="30149" y="27305"/>
                  </a:lnTo>
                  <a:lnTo>
                    <a:pt x="30695" y="25831"/>
                  </a:lnTo>
                  <a:lnTo>
                    <a:pt x="29705" y="23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248"/>
            <p:cNvSpPr/>
            <p:nvPr/>
          </p:nvSpPr>
          <p:spPr>
            <a:xfrm>
              <a:off x="7669868" y="1358822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>
                  <a:moveTo>
                    <a:pt x="25120" y="0"/>
                  </a:moveTo>
                  <a:lnTo>
                    <a:pt x="23355" y="0"/>
                  </a:lnTo>
                  <a:lnTo>
                    <a:pt x="2870" y="1168"/>
                  </a:lnTo>
                  <a:lnTo>
                    <a:pt x="1498" y="2044"/>
                  </a:lnTo>
                  <a:lnTo>
                    <a:pt x="0" y="4825"/>
                  </a:lnTo>
                  <a:lnTo>
                    <a:pt x="25" y="6464"/>
                  </a:lnTo>
                  <a:lnTo>
                    <a:pt x="12217" y="27584"/>
                  </a:lnTo>
                  <a:lnTo>
                    <a:pt x="13677" y="28422"/>
                  </a:lnTo>
                  <a:lnTo>
                    <a:pt x="17145" y="28422"/>
                  </a:lnTo>
                  <a:lnTo>
                    <a:pt x="18732" y="27368"/>
                  </a:lnTo>
                  <a:lnTo>
                    <a:pt x="28321" y="4876"/>
                  </a:lnTo>
                  <a:lnTo>
                    <a:pt x="28194" y="3289"/>
                  </a:lnTo>
                  <a:lnTo>
                    <a:pt x="26530" y="761"/>
                  </a:lnTo>
                  <a:lnTo>
                    <a:pt x="2512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249"/>
            <p:cNvSpPr/>
            <p:nvPr/>
          </p:nvSpPr>
          <p:spPr>
            <a:xfrm>
              <a:off x="7668695" y="1357699"/>
              <a:ext cx="31115" cy="31115"/>
            </a:xfrm>
            <a:custGeom>
              <a:avLst/>
              <a:gdLst/>
              <a:ahLst/>
              <a:cxnLst/>
              <a:rect l="l" t="t" r="r" b="b"/>
              <a:pathLst>
                <a:path w="31115" h="31115">
                  <a:moveTo>
                    <a:pt x="26670" y="0"/>
                  </a:moveTo>
                  <a:lnTo>
                    <a:pt x="24777" y="0"/>
                  </a:lnTo>
                  <a:lnTo>
                    <a:pt x="3606" y="1193"/>
                  </a:lnTo>
                  <a:lnTo>
                    <a:pt x="1866" y="2286"/>
                  </a:lnTo>
                  <a:lnTo>
                    <a:pt x="0" y="5753"/>
                  </a:lnTo>
                  <a:lnTo>
                    <a:pt x="25" y="7797"/>
                  </a:lnTo>
                  <a:lnTo>
                    <a:pt x="12623" y="29616"/>
                  </a:lnTo>
                  <a:lnTo>
                    <a:pt x="14439" y="30670"/>
                  </a:lnTo>
                  <a:lnTo>
                    <a:pt x="18732" y="30670"/>
                  </a:lnTo>
                  <a:lnTo>
                    <a:pt x="20764" y="29324"/>
                  </a:lnTo>
                  <a:lnTo>
                    <a:pt x="21149" y="28422"/>
                  </a:lnTo>
                  <a:lnTo>
                    <a:pt x="15341" y="28422"/>
                  </a:lnTo>
                  <a:lnTo>
                    <a:pt x="14211" y="27863"/>
                  </a:lnTo>
                  <a:lnTo>
                    <a:pt x="1701" y="6210"/>
                  </a:lnTo>
                  <a:lnTo>
                    <a:pt x="3175" y="3467"/>
                  </a:lnTo>
                  <a:lnTo>
                    <a:pt x="24574" y="2247"/>
                  </a:lnTo>
                  <a:lnTo>
                    <a:pt x="29284" y="2247"/>
                  </a:lnTo>
                  <a:lnTo>
                    <a:pt x="28422" y="939"/>
                  </a:lnTo>
                  <a:lnTo>
                    <a:pt x="26670" y="0"/>
                  </a:lnTo>
                  <a:close/>
                </a:path>
                <a:path w="31115" h="31115">
                  <a:moveTo>
                    <a:pt x="29284" y="2247"/>
                  </a:moveTo>
                  <a:lnTo>
                    <a:pt x="27178" y="2247"/>
                  </a:lnTo>
                  <a:lnTo>
                    <a:pt x="28829" y="4711"/>
                  </a:lnTo>
                  <a:lnTo>
                    <a:pt x="19011" y="27724"/>
                  </a:lnTo>
                  <a:lnTo>
                    <a:pt x="17741" y="28422"/>
                  </a:lnTo>
                  <a:lnTo>
                    <a:pt x="21149" y="28422"/>
                  </a:lnTo>
                  <a:lnTo>
                    <a:pt x="30628" y="6210"/>
                  </a:lnTo>
                  <a:lnTo>
                    <a:pt x="30505" y="4102"/>
                  </a:lnTo>
                  <a:lnTo>
                    <a:pt x="29284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250"/>
            <p:cNvSpPr/>
            <p:nvPr/>
          </p:nvSpPr>
          <p:spPr>
            <a:xfrm>
              <a:off x="7635782" y="1199363"/>
              <a:ext cx="27940" cy="27940"/>
            </a:xfrm>
            <a:custGeom>
              <a:avLst/>
              <a:gdLst/>
              <a:ahLst/>
              <a:cxnLst/>
              <a:rect l="l" t="t" r="r" b="b"/>
              <a:pathLst>
                <a:path w="27940" h="27940">
                  <a:moveTo>
                    <a:pt x="5245" y="0"/>
                  </a:moveTo>
                  <a:lnTo>
                    <a:pt x="2057" y="0"/>
                  </a:lnTo>
                  <a:lnTo>
                    <a:pt x="25" y="2019"/>
                  </a:lnTo>
                  <a:lnTo>
                    <a:pt x="0" y="24612"/>
                  </a:lnTo>
                  <a:lnTo>
                    <a:pt x="457" y="25742"/>
                  </a:lnTo>
                  <a:lnTo>
                    <a:pt x="2133" y="27432"/>
                  </a:lnTo>
                  <a:lnTo>
                    <a:pt x="3302" y="27927"/>
                  </a:lnTo>
                  <a:lnTo>
                    <a:pt x="4495" y="27927"/>
                  </a:lnTo>
                  <a:lnTo>
                    <a:pt x="5207" y="27927"/>
                  </a:lnTo>
                  <a:lnTo>
                    <a:pt x="5880" y="27762"/>
                  </a:lnTo>
                  <a:lnTo>
                    <a:pt x="26987" y="17170"/>
                  </a:lnTo>
                  <a:lnTo>
                    <a:pt x="27940" y="15633"/>
                  </a:lnTo>
                  <a:lnTo>
                    <a:pt x="27940" y="12192"/>
                  </a:lnTo>
                  <a:lnTo>
                    <a:pt x="26987" y="10655"/>
                  </a:lnTo>
                  <a:lnTo>
                    <a:pt x="5905" y="152"/>
                  </a:lnTo>
                  <a:lnTo>
                    <a:pt x="5245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251"/>
            <p:cNvSpPr/>
            <p:nvPr/>
          </p:nvSpPr>
          <p:spPr>
            <a:xfrm>
              <a:off x="7634645" y="1198238"/>
              <a:ext cx="30480" cy="30480"/>
            </a:xfrm>
            <a:custGeom>
              <a:avLst/>
              <a:gdLst/>
              <a:ahLst/>
              <a:cxnLst/>
              <a:rect l="l" t="t" r="r" b="b"/>
              <a:pathLst>
                <a:path w="30479" h="30480">
                  <a:moveTo>
                    <a:pt x="6553" y="0"/>
                  </a:moveTo>
                  <a:lnTo>
                    <a:pt x="2578" y="0"/>
                  </a:lnTo>
                  <a:lnTo>
                    <a:pt x="50" y="2514"/>
                  </a:lnTo>
                  <a:lnTo>
                    <a:pt x="0" y="26047"/>
                  </a:lnTo>
                  <a:lnTo>
                    <a:pt x="584" y="27457"/>
                  </a:lnTo>
                  <a:lnTo>
                    <a:pt x="2705" y="29565"/>
                  </a:lnTo>
                  <a:lnTo>
                    <a:pt x="4152" y="30175"/>
                  </a:lnTo>
                  <a:lnTo>
                    <a:pt x="6515" y="30175"/>
                  </a:lnTo>
                  <a:lnTo>
                    <a:pt x="7366" y="29972"/>
                  </a:lnTo>
                  <a:lnTo>
                    <a:pt x="11441" y="27927"/>
                  </a:lnTo>
                  <a:lnTo>
                    <a:pt x="3860" y="27927"/>
                  </a:lnTo>
                  <a:lnTo>
                    <a:pt x="2247" y="26504"/>
                  </a:lnTo>
                  <a:lnTo>
                    <a:pt x="2298" y="3670"/>
                  </a:lnTo>
                  <a:lnTo>
                    <a:pt x="3911" y="2247"/>
                  </a:lnTo>
                  <a:lnTo>
                    <a:pt x="11497" y="2247"/>
                  </a:lnTo>
                  <a:lnTo>
                    <a:pt x="7391" y="203"/>
                  </a:lnTo>
                  <a:lnTo>
                    <a:pt x="6553" y="0"/>
                  </a:lnTo>
                  <a:close/>
                </a:path>
                <a:path w="30479" h="30480">
                  <a:moveTo>
                    <a:pt x="11497" y="2247"/>
                  </a:moveTo>
                  <a:lnTo>
                    <a:pt x="6172" y="2247"/>
                  </a:lnTo>
                  <a:lnTo>
                    <a:pt x="6692" y="2362"/>
                  </a:lnTo>
                  <a:lnTo>
                    <a:pt x="28575" y="13258"/>
                  </a:lnTo>
                  <a:lnTo>
                    <a:pt x="28575" y="16814"/>
                  </a:lnTo>
                  <a:lnTo>
                    <a:pt x="6654" y="27813"/>
                  </a:lnTo>
                  <a:lnTo>
                    <a:pt x="6146" y="27927"/>
                  </a:lnTo>
                  <a:lnTo>
                    <a:pt x="11441" y="27927"/>
                  </a:lnTo>
                  <a:lnTo>
                    <a:pt x="29006" y="19113"/>
                  </a:lnTo>
                  <a:lnTo>
                    <a:pt x="30200" y="17183"/>
                  </a:lnTo>
                  <a:lnTo>
                    <a:pt x="30187" y="12890"/>
                  </a:lnTo>
                  <a:lnTo>
                    <a:pt x="28994" y="10960"/>
                  </a:lnTo>
                  <a:lnTo>
                    <a:pt x="11497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252"/>
            <p:cNvSpPr/>
            <p:nvPr/>
          </p:nvSpPr>
          <p:spPr>
            <a:xfrm>
              <a:off x="7456250" y="1220182"/>
              <a:ext cx="28575" cy="27940"/>
            </a:xfrm>
            <a:custGeom>
              <a:avLst/>
              <a:gdLst/>
              <a:ahLst/>
              <a:cxnLst/>
              <a:rect l="l" t="t" r="r" b="b"/>
              <a:pathLst>
                <a:path w="28575" h="27940">
                  <a:moveTo>
                    <a:pt x="24777" y="0"/>
                  </a:moveTo>
                  <a:lnTo>
                    <a:pt x="22898" y="0"/>
                  </a:lnTo>
                  <a:lnTo>
                    <a:pt x="22237" y="152"/>
                  </a:lnTo>
                  <a:lnTo>
                    <a:pt x="1016" y="10477"/>
                  </a:lnTo>
                  <a:lnTo>
                    <a:pt x="38" y="12014"/>
                  </a:lnTo>
                  <a:lnTo>
                    <a:pt x="0" y="15443"/>
                  </a:lnTo>
                  <a:lnTo>
                    <a:pt x="939" y="16992"/>
                  </a:lnTo>
                  <a:lnTo>
                    <a:pt x="21894" y="27762"/>
                  </a:lnTo>
                  <a:lnTo>
                    <a:pt x="22580" y="27927"/>
                  </a:lnTo>
                  <a:lnTo>
                    <a:pt x="23304" y="27927"/>
                  </a:lnTo>
                  <a:lnTo>
                    <a:pt x="25742" y="27927"/>
                  </a:lnTo>
                  <a:lnTo>
                    <a:pt x="27774" y="25933"/>
                  </a:lnTo>
                  <a:lnTo>
                    <a:pt x="28105" y="3352"/>
                  </a:lnTo>
                  <a:lnTo>
                    <a:pt x="27647" y="2222"/>
                  </a:lnTo>
                  <a:lnTo>
                    <a:pt x="25946" y="495"/>
                  </a:lnTo>
                  <a:lnTo>
                    <a:pt x="24777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3" name="object 253"/>
            <p:cNvSpPr/>
            <p:nvPr/>
          </p:nvSpPr>
          <p:spPr>
            <a:xfrm>
              <a:off x="7455126" y="1219060"/>
              <a:ext cx="30480" cy="30480"/>
            </a:xfrm>
            <a:custGeom>
              <a:avLst/>
              <a:gdLst/>
              <a:ahLst/>
              <a:cxnLst/>
              <a:rect l="l" t="t" r="r" b="b"/>
              <a:pathLst>
                <a:path w="30479" h="30480">
                  <a:moveTo>
                    <a:pt x="26200" y="0"/>
                  </a:moveTo>
                  <a:lnTo>
                    <a:pt x="23850" y="0"/>
                  </a:lnTo>
                  <a:lnTo>
                    <a:pt x="23025" y="190"/>
                  </a:lnTo>
                  <a:lnTo>
                    <a:pt x="1257" y="10769"/>
                  </a:lnTo>
                  <a:lnTo>
                    <a:pt x="50" y="12687"/>
                  </a:lnTo>
                  <a:lnTo>
                    <a:pt x="0" y="16979"/>
                  </a:lnTo>
                  <a:lnTo>
                    <a:pt x="1168" y="18923"/>
                  </a:lnTo>
                  <a:lnTo>
                    <a:pt x="22669" y="29959"/>
                  </a:lnTo>
                  <a:lnTo>
                    <a:pt x="23520" y="30175"/>
                  </a:lnTo>
                  <a:lnTo>
                    <a:pt x="27482" y="30175"/>
                  </a:lnTo>
                  <a:lnTo>
                    <a:pt x="29753" y="27927"/>
                  </a:lnTo>
                  <a:lnTo>
                    <a:pt x="23914" y="27927"/>
                  </a:lnTo>
                  <a:lnTo>
                    <a:pt x="23380" y="27813"/>
                  </a:lnTo>
                  <a:lnTo>
                    <a:pt x="1625" y="16624"/>
                  </a:lnTo>
                  <a:lnTo>
                    <a:pt x="1663" y="13068"/>
                  </a:lnTo>
                  <a:lnTo>
                    <a:pt x="23710" y="2349"/>
                  </a:lnTo>
                  <a:lnTo>
                    <a:pt x="24206" y="2247"/>
                  </a:lnTo>
                  <a:lnTo>
                    <a:pt x="29266" y="2247"/>
                  </a:lnTo>
                  <a:lnTo>
                    <a:pt x="27660" y="622"/>
                  </a:lnTo>
                  <a:lnTo>
                    <a:pt x="26200" y="0"/>
                  </a:lnTo>
                  <a:close/>
                </a:path>
                <a:path w="30479" h="30480">
                  <a:moveTo>
                    <a:pt x="29266" y="2247"/>
                  </a:moveTo>
                  <a:lnTo>
                    <a:pt x="26492" y="2247"/>
                  </a:lnTo>
                  <a:lnTo>
                    <a:pt x="28117" y="3708"/>
                  </a:lnTo>
                  <a:lnTo>
                    <a:pt x="27774" y="26530"/>
                  </a:lnTo>
                  <a:lnTo>
                    <a:pt x="26174" y="27927"/>
                  </a:lnTo>
                  <a:lnTo>
                    <a:pt x="29753" y="27927"/>
                  </a:lnTo>
                  <a:lnTo>
                    <a:pt x="29997" y="27686"/>
                  </a:lnTo>
                  <a:lnTo>
                    <a:pt x="30353" y="4191"/>
                  </a:lnTo>
                  <a:lnTo>
                    <a:pt x="29781" y="2768"/>
                  </a:lnTo>
                  <a:lnTo>
                    <a:pt x="29266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4" name="object 254"/>
            <p:cNvSpPr/>
            <p:nvPr/>
          </p:nvSpPr>
          <p:spPr>
            <a:xfrm>
              <a:off x="7285747" y="1376753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>
                  <a:moveTo>
                    <a:pt x="25107" y="0"/>
                  </a:moveTo>
                  <a:lnTo>
                    <a:pt x="23279" y="0"/>
                  </a:lnTo>
                  <a:lnTo>
                    <a:pt x="2793" y="1587"/>
                  </a:lnTo>
                  <a:lnTo>
                    <a:pt x="1435" y="2489"/>
                  </a:lnTo>
                  <a:lnTo>
                    <a:pt x="0" y="5295"/>
                  </a:lnTo>
                  <a:lnTo>
                    <a:pt x="63" y="6934"/>
                  </a:lnTo>
                  <a:lnTo>
                    <a:pt x="12674" y="27762"/>
                  </a:lnTo>
                  <a:lnTo>
                    <a:pt x="14109" y="28575"/>
                  </a:lnTo>
                  <a:lnTo>
                    <a:pt x="17551" y="28575"/>
                  </a:lnTo>
                  <a:lnTo>
                    <a:pt x="19189" y="27470"/>
                  </a:lnTo>
                  <a:lnTo>
                    <a:pt x="28320" y="4775"/>
                  </a:lnTo>
                  <a:lnTo>
                    <a:pt x="28143" y="3200"/>
                  </a:lnTo>
                  <a:lnTo>
                    <a:pt x="26479" y="736"/>
                  </a:lnTo>
                  <a:lnTo>
                    <a:pt x="25107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255"/>
            <p:cNvSpPr/>
            <p:nvPr/>
          </p:nvSpPr>
          <p:spPr>
            <a:xfrm>
              <a:off x="7284639" y="1375615"/>
              <a:ext cx="31115" cy="31115"/>
            </a:xfrm>
            <a:custGeom>
              <a:avLst/>
              <a:gdLst/>
              <a:ahLst/>
              <a:cxnLst/>
              <a:rect l="l" t="t" r="r" b="b"/>
              <a:pathLst>
                <a:path w="31115" h="31115">
                  <a:moveTo>
                    <a:pt x="26568" y="0"/>
                  </a:moveTo>
                  <a:lnTo>
                    <a:pt x="0" y="8331"/>
                  </a:lnTo>
                  <a:lnTo>
                    <a:pt x="13030" y="29819"/>
                  </a:lnTo>
                  <a:lnTo>
                    <a:pt x="14820" y="30835"/>
                  </a:lnTo>
                  <a:lnTo>
                    <a:pt x="19126" y="30835"/>
                  </a:lnTo>
                  <a:lnTo>
                    <a:pt x="21170" y="29451"/>
                  </a:lnTo>
                  <a:lnTo>
                    <a:pt x="21518" y="28587"/>
                  </a:lnTo>
                  <a:lnTo>
                    <a:pt x="15697" y="28587"/>
                  </a:lnTo>
                  <a:lnTo>
                    <a:pt x="14592" y="28067"/>
                  </a:lnTo>
                  <a:lnTo>
                    <a:pt x="1638" y="6692"/>
                  </a:lnTo>
                  <a:lnTo>
                    <a:pt x="3060" y="3911"/>
                  </a:lnTo>
                  <a:lnTo>
                    <a:pt x="24523" y="2247"/>
                  </a:lnTo>
                  <a:lnTo>
                    <a:pt x="29201" y="2247"/>
                  </a:lnTo>
                  <a:lnTo>
                    <a:pt x="28308" y="927"/>
                  </a:lnTo>
                  <a:lnTo>
                    <a:pt x="26568" y="0"/>
                  </a:lnTo>
                  <a:close/>
                </a:path>
                <a:path w="31115" h="31115">
                  <a:moveTo>
                    <a:pt x="29201" y="2247"/>
                  </a:moveTo>
                  <a:lnTo>
                    <a:pt x="27063" y="2247"/>
                  </a:lnTo>
                  <a:lnTo>
                    <a:pt x="28727" y="4648"/>
                  </a:lnTo>
                  <a:lnTo>
                    <a:pt x="19392" y="27863"/>
                  </a:lnTo>
                  <a:lnTo>
                    <a:pt x="18097" y="28587"/>
                  </a:lnTo>
                  <a:lnTo>
                    <a:pt x="21518" y="28587"/>
                  </a:lnTo>
                  <a:lnTo>
                    <a:pt x="30607" y="5994"/>
                  </a:lnTo>
                  <a:lnTo>
                    <a:pt x="30403" y="4025"/>
                  </a:lnTo>
                  <a:lnTo>
                    <a:pt x="29201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256"/>
            <p:cNvSpPr/>
            <p:nvPr/>
          </p:nvSpPr>
          <p:spPr>
            <a:xfrm>
              <a:off x="9890124" y="2023543"/>
              <a:ext cx="27940" cy="29845"/>
            </a:xfrm>
            <a:custGeom>
              <a:avLst/>
              <a:gdLst/>
              <a:ahLst/>
              <a:cxnLst/>
              <a:rect l="l" t="t" r="r" b="b"/>
              <a:pathLst>
                <a:path w="27940" h="29844">
                  <a:moveTo>
                    <a:pt x="4673" y="0"/>
                  </a:moveTo>
                  <a:lnTo>
                    <a:pt x="3327" y="0"/>
                  </a:lnTo>
                  <a:lnTo>
                    <a:pt x="2044" y="609"/>
                  </a:lnTo>
                  <a:lnTo>
                    <a:pt x="330" y="2717"/>
                  </a:lnTo>
                  <a:lnTo>
                    <a:pt x="0" y="4076"/>
                  </a:lnTo>
                  <a:lnTo>
                    <a:pt x="4914" y="28295"/>
                  </a:lnTo>
                  <a:lnTo>
                    <a:pt x="6718" y="29781"/>
                  </a:lnTo>
                  <a:lnTo>
                    <a:pt x="8902" y="29781"/>
                  </a:lnTo>
                  <a:lnTo>
                    <a:pt x="10198" y="29781"/>
                  </a:lnTo>
                  <a:lnTo>
                    <a:pt x="11379" y="29248"/>
                  </a:lnTo>
                  <a:lnTo>
                    <a:pt x="27330" y="11341"/>
                  </a:lnTo>
                  <a:lnTo>
                    <a:pt x="27686" y="9740"/>
                  </a:lnTo>
                  <a:lnTo>
                    <a:pt x="26797" y="6731"/>
                  </a:lnTo>
                  <a:lnTo>
                    <a:pt x="25628" y="5588"/>
                  </a:lnTo>
                  <a:lnTo>
                    <a:pt x="467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257"/>
            <p:cNvSpPr/>
            <p:nvPr/>
          </p:nvSpPr>
          <p:spPr>
            <a:xfrm>
              <a:off x="9888956" y="2022426"/>
              <a:ext cx="30480" cy="32384"/>
            </a:xfrm>
            <a:custGeom>
              <a:avLst/>
              <a:gdLst/>
              <a:ahLst/>
              <a:cxnLst/>
              <a:rect l="l" t="t" r="r" b="b"/>
              <a:pathLst>
                <a:path w="30479" h="32385">
                  <a:moveTo>
                    <a:pt x="6350" y="0"/>
                  </a:moveTo>
                  <a:lnTo>
                    <a:pt x="4152" y="0"/>
                  </a:lnTo>
                  <a:lnTo>
                    <a:pt x="2565" y="762"/>
                  </a:lnTo>
                  <a:lnTo>
                    <a:pt x="419" y="3378"/>
                  </a:lnTo>
                  <a:lnTo>
                    <a:pt x="0" y="5080"/>
                  </a:lnTo>
                  <a:lnTo>
                    <a:pt x="5080" y="30162"/>
                  </a:lnTo>
                  <a:lnTo>
                    <a:pt x="7353" y="32016"/>
                  </a:lnTo>
                  <a:lnTo>
                    <a:pt x="11684" y="32016"/>
                  </a:lnTo>
                  <a:lnTo>
                    <a:pt x="13169" y="31356"/>
                  </a:lnTo>
                  <a:lnTo>
                    <a:pt x="14572" y="29781"/>
                  </a:lnTo>
                  <a:lnTo>
                    <a:pt x="8559" y="29781"/>
                  </a:lnTo>
                  <a:lnTo>
                    <a:pt x="7086" y="28778"/>
                  </a:lnTo>
                  <a:lnTo>
                    <a:pt x="2108" y="4140"/>
                  </a:lnTo>
                  <a:lnTo>
                    <a:pt x="3784" y="2247"/>
                  </a:lnTo>
                  <a:lnTo>
                    <a:pt x="14799" y="2247"/>
                  </a:lnTo>
                  <a:lnTo>
                    <a:pt x="6845" y="63"/>
                  </a:lnTo>
                  <a:lnTo>
                    <a:pt x="6350" y="0"/>
                  </a:lnTo>
                  <a:close/>
                </a:path>
                <a:path w="30479" h="32385">
                  <a:moveTo>
                    <a:pt x="14799" y="2247"/>
                  </a:moveTo>
                  <a:lnTo>
                    <a:pt x="6134" y="2247"/>
                  </a:lnTo>
                  <a:lnTo>
                    <a:pt x="6438" y="2286"/>
                  </a:lnTo>
                  <a:lnTo>
                    <a:pt x="27406" y="8039"/>
                  </a:lnTo>
                  <a:lnTo>
                    <a:pt x="28282" y="11010"/>
                  </a:lnTo>
                  <a:lnTo>
                    <a:pt x="11887" y="29425"/>
                  </a:lnTo>
                  <a:lnTo>
                    <a:pt x="10972" y="29781"/>
                  </a:lnTo>
                  <a:lnTo>
                    <a:pt x="14572" y="29781"/>
                  </a:lnTo>
                  <a:lnTo>
                    <a:pt x="29603" y="12903"/>
                  </a:lnTo>
                  <a:lnTo>
                    <a:pt x="30048" y="10909"/>
                  </a:lnTo>
                  <a:lnTo>
                    <a:pt x="28930" y="7150"/>
                  </a:lnTo>
                  <a:lnTo>
                    <a:pt x="27470" y="5727"/>
                  </a:lnTo>
                  <a:lnTo>
                    <a:pt x="14799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258"/>
            <p:cNvSpPr/>
            <p:nvPr/>
          </p:nvSpPr>
          <p:spPr>
            <a:xfrm>
              <a:off x="6125583" y="2245418"/>
              <a:ext cx="29209" cy="27940"/>
            </a:xfrm>
            <a:custGeom>
              <a:avLst/>
              <a:gdLst/>
              <a:ahLst/>
              <a:cxnLst/>
              <a:rect l="l" t="t" r="r" b="b"/>
              <a:pathLst>
                <a:path w="29210" h="27939">
                  <a:moveTo>
                    <a:pt x="25654" y="0"/>
                  </a:moveTo>
                  <a:lnTo>
                    <a:pt x="24396" y="0"/>
                  </a:lnTo>
                  <a:lnTo>
                    <a:pt x="22948" y="241"/>
                  </a:lnTo>
                  <a:lnTo>
                    <a:pt x="1409" y="8610"/>
                  </a:lnTo>
                  <a:lnTo>
                    <a:pt x="317" y="10058"/>
                  </a:lnTo>
                  <a:lnTo>
                    <a:pt x="0" y="13487"/>
                  </a:lnTo>
                  <a:lnTo>
                    <a:pt x="800" y="15112"/>
                  </a:lnTo>
                  <a:lnTo>
                    <a:pt x="20904" y="27609"/>
                  </a:lnTo>
                  <a:lnTo>
                    <a:pt x="21729" y="27851"/>
                  </a:lnTo>
                  <a:lnTo>
                    <a:pt x="22555" y="27851"/>
                  </a:lnTo>
                  <a:lnTo>
                    <a:pt x="24904" y="27851"/>
                  </a:lnTo>
                  <a:lnTo>
                    <a:pt x="26822" y="26098"/>
                  </a:lnTo>
                  <a:lnTo>
                    <a:pt x="28994" y="3670"/>
                  </a:lnTo>
                  <a:lnTo>
                    <a:pt x="28600" y="2438"/>
                  </a:lnTo>
                  <a:lnTo>
                    <a:pt x="26873" y="546"/>
                  </a:lnTo>
                  <a:lnTo>
                    <a:pt x="2565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59"/>
            <p:cNvSpPr/>
            <p:nvPr/>
          </p:nvSpPr>
          <p:spPr>
            <a:xfrm>
              <a:off x="6124427" y="2244302"/>
              <a:ext cx="31750" cy="30480"/>
            </a:xfrm>
            <a:custGeom>
              <a:avLst/>
              <a:gdLst/>
              <a:ahLst/>
              <a:cxnLst/>
              <a:rect l="l" t="t" r="r" b="b"/>
              <a:pathLst>
                <a:path w="31750" h="30480">
                  <a:moveTo>
                    <a:pt x="27127" y="0"/>
                  </a:moveTo>
                  <a:lnTo>
                    <a:pt x="24853" y="0"/>
                  </a:lnTo>
                  <a:lnTo>
                    <a:pt x="24168" y="127"/>
                  </a:lnTo>
                  <a:lnTo>
                    <a:pt x="1765" y="8839"/>
                  </a:lnTo>
                  <a:lnTo>
                    <a:pt x="393" y="10655"/>
                  </a:lnTo>
                  <a:lnTo>
                    <a:pt x="0" y="14922"/>
                  </a:lnTo>
                  <a:lnTo>
                    <a:pt x="1003" y="16954"/>
                  </a:lnTo>
                  <a:lnTo>
                    <a:pt x="21653" y="29794"/>
                  </a:lnTo>
                  <a:lnTo>
                    <a:pt x="22682" y="30086"/>
                  </a:lnTo>
                  <a:lnTo>
                    <a:pt x="26631" y="30086"/>
                  </a:lnTo>
                  <a:lnTo>
                    <a:pt x="29044" y="27901"/>
                  </a:lnTo>
                  <a:lnTo>
                    <a:pt x="23126" y="27838"/>
                  </a:lnTo>
                  <a:lnTo>
                    <a:pt x="22504" y="27686"/>
                  </a:lnTo>
                  <a:lnTo>
                    <a:pt x="1651" y="14706"/>
                  </a:lnTo>
                  <a:lnTo>
                    <a:pt x="1981" y="11163"/>
                  </a:lnTo>
                  <a:lnTo>
                    <a:pt x="24739" y="2324"/>
                  </a:lnTo>
                  <a:lnTo>
                    <a:pt x="25146" y="2247"/>
                  </a:lnTo>
                  <a:lnTo>
                    <a:pt x="30082" y="2247"/>
                  </a:lnTo>
                  <a:lnTo>
                    <a:pt x="28651" y="673"/>
                  </a:lnTo>
                  <a:lnTo>
                    <a:pt x="27127" y="0"/>
                  </a:lnTo>
                  <a:close/>
                </a:path>
                <a:path w="31750" h="30480">
                  <a:moveTo>
                    <a:pt x="30082" y="2247"/>
                  </a:moveTo>
                  <a:lnTo>
                    <a:pt x="27457" y="2247"/>
                  </a:lnTo>
                  <a:lnTo>
                    <a:pt x="29108" y="3886"/>
                  </a:lnTo>
                  <a:lnTo>
                    <a:pt x="26911" y="26619"/>
                  </a:lnTo>
                  <a:lnTo>
                    <a:pt x="25374" y="27838"/>
                  </a:lnTo>
                  <a:lnTo>
                    <a:pt x="29051" y="27838"/>
                  </a:lnTo>
                  <a:lnTo>
                    <a:pt x="31305" y="4571"/>
                  </a:lnTo>
                  <a:lnTo>
                    <a:pt x="30797" y="3035"/>
                  </a:lnTo>
                  <a:lnTo>
                    <a:pt x="30082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260"/>
            <p:cNvSpPr/>
            <p:nvPr/>
          </p:nvSpPr>
          <p:spPr>
            <a:xfrm>
              <a:off x="6173278" y="1951609"/>
              <a:ext cx="28575" cy="27940"/>
            </a:xfrm>
            <a:custGeom>
              <a:avLst/>
              <a:gdLst/>
              <a:ahLst/>
              <a:cxnLst/>
              <a:rect l="l" t="t" r="r" b="b"/>
              <a:pathLst>
                <a:path w="28575" h="27939">
                  <a:moveTo>
                    <a:pt x="24853" y="0"/>
                  </a:moveTo>
                  <a:lnTo>
                    <a:pt x="22974" y="0"/>
                  </a:lnTo>
                  <a:lnTo>
                    <a:pt x="22326" y="152"/>
                  </a:lnTo>
                  <a:lnTo>
                    <a:pt x="1041" y="10325"/>
                  </a:lnTo>
                  <a:lnTo>
                    <a:pt x="63" y="11849"/>
                  </a:lnTo>
                  <a:lnTo>
                    <a:pt x="0" y="15290"/>
                  </a:lnTo>
                  <a:lnTo>
                    <a:pt x="927" y="16852"/>
                  </a:lnTo>
                  <a:lnTo>
                    <a:pt x="21818" y="27762"/>
                  </a:lnTo>
                  <a:lnTo>
                    <a:pt x="22517" y="27927"/>
                  </a:lnTo>
                  <a:lnTo>
                    <a:pt x="23240" y="27927"/>
                  </a:lnTo>
                  <a:lnTo>
                    <a:pt x="25679" y="27927"/>
                  </a:lnTo>
                  <a:lnTo>
                    <a:pt x="27711" y="25946"/>
                  </a:lnTo>
                  <a:lnTo>
                    <a:pt x="28181" y="3390"/>
                  </a:lnTo>
                  <a:lnTo>
                    <a:pt x="27736" y="2247"/>
                  </a:lnTo>
                  <a:lnTo>
                    <a:pt x="26034" y="508"/>
                  </a:lnTo>
                  <a:lnTo>
                    <a:pt x="2485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261"/>
            <p:cNvSpPr/>
            <p:nvPr/>
          </p:nvSpPr>
          <p:spPr>
            <a:xfrm>
              <a:off x="6172145" y="1950491"/>
              <a:ext cx="30480" cy="30480"/>
            </a:xfrm>
            <a:custGeom>
              <a:avLst/>
              <a:gdLst/>
              <a:ahLst/>
              <a:cxnLst/>
              <a:rect l="l" t="t" r="r" b="b"/>
              <a:pathLst>
                <a:path w="30479" h="30480">
                  <a:moveTo>
                    <a:pt x="26276" y="0"/>
                  </a:moveTo>
                  <a:lnTo>
                    <a:pt x="23939" y="0"/>
                  </a:lnTo>
                  <a:lnTo>
                    <a:pt x="23126" y="190"/>
                  </a:lnTo>
                  <a:lnTo>
                    <a:pt x="1308" y="10617"/>
                  </a:lnTo>
                  <a:lnTo>
                    <a:pt x="76" y="12534"/>
                  </a:lnTo>
                  <a:lnTo>
                    <a:pt x="0" y="16814"/>
                  </a:lnTo>
                  <a:lnTo>
                    <a:pt x="1168" y="18770"/>
                  </a:lnTo>
                  <a:lnTo>
                    <a:pt x="22593" y="29959"/>
                  </a:lnTo>
                  <a:lnTo>
                    <a:pt x="23469" y="30175"/>
                  </a:lnTo>
                  <a:lnTo>
                    <a:pt x="27419" y="30175"/>
                  </a:lnTo>
                  <a:lnTo>
                    <a:pt x="29701" y="27927"/>
                  </a:lnTo>
                  <a:lnTo>
                    <a:pt x="23850" y="27927"/>
                  </a:lnTo>
                  <a:lnTo>
                    <a:pt x="23317" y="27800"/>
                  </a:lnTo>
                  <a:lnTo>
                    <a:pt x="1625" y="16471"/>
                  </a:lnTo>
                  <a:lnTo>
                    <a:pt x="1701" y="12928"/>
                  </a:lnTo>
                  <a:lnTo>
                    <a:pt x="23799" y="2349"/>
                  </a:lnTo>
                  <a:lnTo>
                    <a:pt x="24295" y="2247"/>
                  </a:lnTo>
                  <a:lnTo>
                    <a:pt x="29346" y="2247"/>
                  </a:lnTo>
                  <a:lnTo>
                    <a:pt x="27749" y="622"/>
                  </a:lnTo>
                  <a:lnTo>
                    <a:pt x="26276" y="0"/>
                  </a:lnTo>
                  <a:close/>
                </a:path>
                <a:path w="30479" h="30480">
                  <a:moveTo>
                    <a:pt x="29346" y="2247"/>
                  </a:moveTo>
                  <a:lnTo>
                    <a:pt x="26581" y="2247"/>
                  </a:lnTo>
                  <a:lnTo>
                    <a:pt x="28206" y="3721"/>
                  </a:lnTo>
                  <a:lnTo>
                    <a:pt x="27724" y="26543"/>
                  </a:lnTo>
                  <a:lnTo>
                    <a:pt x="26123" y="27927"/>
                  </a:lnTo>
                  <a:lnTo>
                    <a:pt x="29701" y="27927"/>
                  </a:lnTo>
                  <a:lnTo>
                    <a:pt x="29933" y="27698"/>
                  </a:lnTo>
                  <a:lnTo>
                    <a:pt x="30441" y="4229"/>
                  </a:lnTo>
                  <a:lnTo>
                    <a:pt x="29870" y="2781"/>
                  </a:lnTo>
                  <a:lnTo>
                    <a:pt x="29346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62"/>
            <p:cNvSpPr/>
            <p:nvPr/>
          </p:nvSpPr>
          <p:spPr>
            <a:xfrm>
              <a:off x="6181227" y="2180087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>
                  <a:moveTo>
                    <a:pt x="4737" y="0"/>
                  </a:moveTo>
                  <a:lnTo>
                    <a:pt x="3174" y="0"/>
                  </a:lnTo>
                  <a:lnTo>
                    <a:pt x="1752" y="787"/>
                  </a:lnTo>
                  <a:lnTo>
                    <a:pt x="101" y="3416"/>
                  </a:lnTo>
                  <a:lnTo>
                    <a:pt x="0" y="5041"/>
                  </a:lnTo>
                  <a:lnTo>
                    <a:pt x="10528" y="27139"/>
                  </a:lnTo>
                  <a:lnTo>
                    <a:pt x="12077" y="28130"/>
                  </a:lnTo>
                  <a:lnTo>
                    <a:pt x="13842" y="28130"/>
                  </a:lnTo>
                  <a:lnTo>
                    <a:pt x="15519" y="28130"/>
                  </a:lnTo>
                  <a:lnTo>
                    <a:pt x="17043" y="27203"/>
                  </a:lnTo>
                  <a:lnTo>
                    <a:pt x="28371" y="5638"/>
                  </a:lnTo>
                  <a:lnTo>
                    <a:pt x="28333" y="4000"/>
                  </a:lnTo>
                  <a:lnTo>
                    <a:pt x="26733" y="1295"/>
                  </a:lnTo>
                  <a:lnTo>
                    <a:pt x="25311" y="469"/>
                  </a:lnTo>
                  <a:lnTo>
                    <a:pt x="4737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263"/>
            <p:cNvSpPr/>
            <p:nvPr/>
          </p:nvSpPr>
          <p:spPr>
            <a:xfrm>
              <a:off x="6180040" y="2178957"/>
              <a:ext cx="31115" cy="30480"/>
            </a:xfrm>
            <a:custGeom>
              <a:avLst/>
              <a:gdLst/>
              <a:ahLst/>
              <a:cxnLst/>
              <a:rect l="l" t="t" r="r" b="b"/>
              <a:pathLst>
                <a:path w="31114" h="30480">
                  <a:moveTo>
                    <a:pt x="6045" y="0"/>
                  </a:moveTo>
                  <a:lnTo>
                    <a:pt x="3975" y="0"/>
                  </a:lnTo>
                  <a:lnTo>
                    <a:pt x="2197" y="977"/>
                  </a:lnTo>
                  <a:lnTo>
                    <a:pt x="127" y="4267"/>
                  </a:lnTo>
                  <a:lnTo>
                    <a:pt x="0" y="6286"/>
                  </a:lnTo>
                  <a:lnTo>
                    <a:pt x="10883" y="29159"/>
                  </a:lnTo>
                  <a:lnTo>
                    <a:pt x="12827" y="30378"/>
                  </a:lnTo>
                  <a:lnTo>
                    <a:pt x="17119" y="30378"/>
                  </a:lnTo>
                  <a:lnTo>
                    <a:pt x="19024" y="29235"/>
                  </a:lnTo>
                  <a:lnTo>
                    <a:pt x="19597" y="28143"/>
                  </a:lnTo>
                  <a:lnTo>
                    <a:pt x="13804" y="28143"/>
                  </a:lnTo>
                  <a:lnTo>
                    <a:pt x="12585" y="27495"/>
                  </a:lnTo>
                  <a:lnTo>
                    <a:pt x="1803" y="4825"/>
                  </a:lnTo>
                  <a:lnTo>
                    <a:pt x="3441" y="2247"/>
                  </a:lnTo>
                  <a:lnTo>
                    <a:pt x="29103" y="2247"/>
                  </a:lnTo>
                  <a:lnTo>
                    <a:pt x="28676" y="1524"/>
                  </a:lnTo>
                  <a:lnTo>
                    <a:pt x="26924" y="482"/>
                  </a:lnTo>
                  <a:lnTo>
                    <a:pt x="6045" y="0"/>
                  </a:lnTo>
                  <a:close/>
                </a:path>
                <a:path w="31114" h="30480">
                  <a:moveTo>
                    <a:pt x="29103" y="2247"/>
                  </a:moveTo>
                  <a:lnTo>
                    <a:pt x="5918" y="2247"/>
                  </a:lnTo>
                  <a:lnTo>
                    <a:pt x="27419" y="2743"/>
                  </a:lnTo>
                  <a:lnTo>
                    <a:pt x="28994" y="5410"/>
                  </a:lnTo>
                  <a:lnTo>
                    <a:pt x="17386" y="27533"/>
                  </a:lnTo>
                  <a:lnTo>
                    <a:pt x="16205" y="28143"/>
                  </a:lnTo>
                  <a:lnTo>
                    <a:pt x="19597" y="28143"/>
                  </a:lnTo>
                  <a:lnTo>
                    <a:pt x="30721" y="6946"/>
                  </a:lnTo>
                  <a:lnTo>
                    <a:pt x="30625" y="4826"/>
                  </a:lnTo>
                  <a:lnTo>
                    <a:pt x="29103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264"/>
            <p:cNvSpPr/>
            <p:nvPr/>
          </p:nvSpPr>
          <p:spPr>
            <a:xfrm>
              <a:off x="6119756" y="2673567"/>
              <a:ext cx="29845" cy="27940"/>
            </a:xfrm>
            <a:custGeom>
              <a:avLst/>
              <a:gdLst/>
              <a:ahLst/>
              <a:cxnLst/>
              <a:rect l="l" t="t" r="r" b="b"/>
              <a:pathLst>
                <a:path w="29845" h="27939">
                  <a:moveTo>
                    <a:pt x="26225" y="0"/>
                  </a:moveTo>
                  <a:lnTo>
                    <a:pt x="24904" y="0"/>
                  </a:lnTo>
                  <a:lnTo>
                    <a:pt x="23698" y="177"/>
                  </a:lnTo>
                  <a:lnTo>
                    <a:pt x="1714" y="7200"/>
                  </a:lnTo>
                  <a:lnTo>
                    <a:pt x="520" y="8585"/>
                  </a:lnTo>
                  <a:lnTo>
                    <a:pt x="0" y="11976"/>
                  </a:lnTo>
                  <a:lnTo>
                    <a:pt x="711" y="13639"/>
                  </a:lnTo>
                  <a:lnTo>
                    <a:pt x="20091" y="27419"/>
                  </a:lnTo>
                  <a:lnTo>
                    <a:pt x="20993" y="27698"/>
                  </a:lnTo>
                  <a:lnTo>
                    <a:pt x="21920" y="27698"/>
                  </a:lnTo>
                  <a:lnTo>
                    <a:pt x="24155" y="27698"/>
                  </a:lnTo>
                  <a:lnTo>
                    <a:pt x="26022" y="26111"/>
                  </a:lnTo>
                  <a:lnTo>
                    <a:pt x="29552" y="3911"/>
                  </a:lnTo>
                  <a:lnTo>
                    <a:pt x="29171" y="2590"/>
                  </a:lnTo>
                  <a:lnTo>
                    <a:pt x="27470" y="584"/>
                  </a:lnTo>
                  <a:lnTo>
                    <a:pt x="26225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265"/>
            <p:cNvSpPr/>
            <p:nvPr/>
          </p:nvSpPr>
          <p:spPr>
            <a:xfrm>
              <a:off x="6118595" y="2672449"/>
              <a:ext cx="32384" cy="30480"/>
            </a:xfrm>
            <a:custGeom>
              <a:avLst/>
              <a:gdLst/>
              <a:ahLst/>
              <a:cxnLst/>
              <a:rect l="l" t="t" r="r" b="b"/>
              <a:pathLst>
                <a:path w="32385" h="30480">
                  <a:moveTo>
                    <a:pt x="27711" y="0"/>
                  </a:moveTo>
                  <a:lnTo>
                    <a:pt x="25488" y="0"/>
                  </a:lnTo>
                  <a:lnTo>
                    <a:pt x="24904" y="88"/>
                  </a:lnTo>
                  <a:lnTo>
                    <a:pt x="2120" y="7378"/>
                  </a:lnTo>
                  <a:lnTo>
                    <a:pt x="647" y="9105"/>
                  </a:lnTo>
                  <a:lnTo>
                    <a:pt x="0" y="13335"/>
                  </a:lnTo>
                  <a:lnTo>
                    <a:pt x="876" y="15430"/>
                  </a:lnTo>
                  <a:lnTo>
                    <a:pt x="20789" y="29578"/>
                  </a:lnTo>
                  <a:lnTo>
                    <a:pt x="21907" y="29933"/>
                  </a:lnTo>
                  <a:lnTo>
                    <a:pt x="25869" y="29933"/>
                  </a:lnTo>
                  <a:lnTo>
                    <a:pt x="28206" y="27940"/>
                  </a:lnTo>
                  <a:lnTo>
                    <a:pt x="28245" y="27698"/>
                  </a:lnTo>
                  <a:lnTo>
                    <a:pt x="22415" y="27698"/>
                  </a:lnTo>
                  <a:lnTo>
                    <a:pt x="21742" y="27495"/>
                  </a:lnTo>
                  <a:lnTo>
                    <a:pt x="1650" y="13220"/>
                  </a:lnTo>
                  <a:lnTo>
                    <a:pt x="2197" y="9715"/>
                  </a:lnTo>
                  <a:lnTo>
                    <a:pt x="25387" y="2298"/>
                  </a:lnTo>
                  <a:lnTo>
                    <a:pt x="25730" y="2247"/>
                  </a:lnTo>
                  <a:lnTo>
                    <a:pt x="30573" y="2247"/>
                  </a:lnTo>
                  <a:lnTo>
                    <a:pt x="29273" y="723"/>
                  </a:lnTo>
                  <a:lnTo>
                    <a:pt x="27711" y="0"/>
                  </a:lnTo>
                  <a:close/>
                </a:path>
                <a:path w="32385" h="30480">
                  <a:moveTo>
                    <a:pt x="30573" y="2247"/>
                  </a:moveTo>
                  <a:lnTo>
                    <a:pt x="28066" y="2247"/>
                  </a:lnTo>
                  <a:lnTo>
                    <a:pt x="29730" y="4038"/>
                  </a:lnTo>
                  <a:lnTo>
                    <a:pt x="26149" y="26581"/>
                  </a:lnTo>
                  <a:lnTo>
                    <a:pt x="24650" y="27698"/>
                  </a:lnTo>
                  <a:lnTo>
                    <a:pt x="28245" y="27698"/>
                  </a:lnTo>
                  <a:lnTo>
                    <a:pt x="31876" y="4876"/>
                  </a:lnTo>
                  <a:lnTo>
                    <a:pt x="31407" y="3225"/>
                  </a:lnTo>
                  <a:lnTo>
                    <a:pt x="30573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266"/>
            <p:cNvSpPr/>
            <p:nvPr/>
          </p:nvSpPr>
          <p:spPr>
            <a:xfrm>
              <a:off x="3561500" y="2639232"/>
              <a:ext cx="28575" cy="27940"/>
            </a:xfrm>
            <a:custGeom>
              <a:avLst/>
              <a:gdLst/>
              <a:ahLst/>
              <a:cxnLst/>
              <a:rect l="l" t="t" r="r" b="b"/>
              <a:pathLst>
                <a:path w="28575" h="27939">
                  <a:moveTo>
                    <a:pt x="25857" y="0"/>
                  </a:moveTo>
                  <a:lnTo>
                    <a:pt x="22682" y="0"/>
                  </a:lnTo>
                  <a:lnTo>
                    <a:pt x="21996" y="165"/>
                  </a:lnTo>
                  <a:lnTo>
                    <a:pt x="952" y="10896"/>
                  </a:lnTo>
                  <a:lnTo>
                    <a:pt x="0" y="12446"/>
                  </a:lnTo>
                  <a:lnTo>
                    <a:pt x="25" y="15875"/>
                  </a:lnTo>
                  <a:lnTo>
                    <a:pt x="977" y="17411"/>
                  </a:lnTo>
                  <a:lnTo>
                    <a:pt x="22123" y="27774"/>
                  </a:lnTo>
                  <a:lnTo>
                    <a:pt x="22771" y="27927"/>
                  </a:lnTo>
                  <a:lnTo>
                    <a:pt x="23469" y="27927"/>
                  </a:lnTo>
                  <a:lnTo>
                    <a:pt x="24650" y="27927"/>
                  </a:lnTo>
                  <a:lnTo>
                    <a:pt x="25819" y="27444"/>
                  </a:lnTo>
                  <a:lnTo>
                    <a:pt x="27508" y="25742"/>
                  </a:lnTo>
                  <a:lnTo>
                    <a:pt x="27965" y="24612"/>
                  </a:lnTo>
                  <a:lnTo>
                    <a:pt x="27889" y="2006"/>
                  </a:lnTo>
                  <a:lnTo>
                    <a:pt x="25857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267"/>
            <p:cNvSpPr/>
            <p:nvPr/>
          </p:nvSpPr>
          <p:spPr>
            <a:xfrm>
              <a:off x="3560372" y="2638107"/>
              <a:ext cx="30480" cy="30480"/>
            </a:xfrm>
            <a:custGeom>
              <a:avLst/>
              <a:gdLst/>
              <a:ahLst/>
              <a:cxnLst/>
              <a:rect l="l" t="t" r="r" b="b"/>
              <a:pathLst>
                <a:path w="30479" h="30480">
                  <a:moveTo>
                    <a:pt x="27597" y="0"/>
                  </a:moveTo>
                  <a:lnTo>
                    <a:pt x="23622" y="0"/>
                  </a:lnTo>
                  <a:lnTo>
                    <a:pt x="22771" y="203"/>
                  </a:lnTo>
                  <a:lnTo>
                    <a:pt x="1181" y="11214"/>
                  </a:lnTo>
                  <a:lnTo>
                    <a:pt x="0" y="13157"/>
                  </a:lnTo>
                  <a:lnTo>
                    <a:pt x="38" y="17437"/>
                  </a:lnTo>
                  <a:lnTo>
                    <a:pt x="1231" y="19354"/>
                  </a:lnTo>
                  <a:lnTo>
                    <a:pt x="22898" y="29984"/>
                  </a:lnTo>
                  <a:lnTo>
                    <a:pt x="23736" y="30175"/>
                  </a:lnTo>
                  <a:lnTo>
                    <a:pt x="26085" y="30175"/>
                  </a:lnTo>
                  <a:lnTo>
                    <a:pt x="27533" y="29565"/>
                  </a:lnTo>
                  <a:lnTo>
                    <a:pt x="29171" y="27927"/>
                  </a:lnTo>
                  <a:lnTo>
                    <a:pt x="24104" y="27927"/>
                  </a:lnTo>
                  <a:lnTo>
                    <a:pt x="23596" y="27825"/>
                  </a:lnTo>
                  <a:lnTo>
                    <a:pt x="1651" y="17068"/>
                  </a:lnTo>
                  <a:lnTo>
                    <a:pt x="1625" y="13500"/>
                  </a:lnTo>
                  <a:lnTo>
                    <a:pt x="23482" y="2362"/>
                  </a:lnTo>
                  <a:lnTo>
                    <a:pt x="24003" y="2247"/>
                  </a:lnTo>
                  <a:lnTo>
                    <a:pt x="29856" y="2247"/>
                  </a:lnTo>
                  <a:lnTo>
                    <a:pt x="27597" y="0"/>
                  </a:lnTo>
                  <a:close/>
                </a:path>
                <a:path w="30479" h="30480">
                  <a:moveTo>
                    <a:pt x="29856" y="2247"/>
                  </a:moveTo>
                  <a:lnTo>
                    <a:pt x="26276" y="2247"/>
                  </a:lnTo>
                  <a:lnTo>
                    <a:pt x="27889" y="3657"/>
                  </a:lnTo>
                  <a:lnTo>
                    <a:pt x="27978" y="26492"/>
                  </a:lnTo>
                  <a:lnTo>
                    <a:pt x="26377" y="27927"/>
                  </a:lnTo>
                  <a:lnTo>
                    <a:pt x="29171" y="27927"/>
                  </a:lnTo>
                  <a:lnTo>
                    <a:pt x="29654" y="27444"/>
                  </a:lnTo>
                  <a:lnTo>
                    <a:pt x="30226" y="26034"/>
                  </a:lnTo>
                  <a:lnTo>
                    <a:pt x="30124" y="2514"/>
                  </a:lnTo>
                  <a:lnTo>
                    <a:pt x="29856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268"/>
            <p:cNvSpPr/>
            <p:nvPr/>
          </p:nvSpPr>
          <p:spPr>
            <a:xfrm>
              <a:off x="2349214" y="3021876"/>
              <a:ext cx="28575" cy="29209"/>
            </a:xfrm>
            <a:custGeom>
              <a:avLst/>
              <a:gdLst/>
              <a:ahLst/>
              <a:cxnLst/>
              <a:rect l="l" t="t" r="r" b="b"/>
              <a:pathLst>
                <a:path w="28575" h="29210">
                  <a:moveTo>
                    <a:pt x="13868" y="0"/>
                  </a:moveTo>
                  <a:lnTo>
                    <a:pt x="10426" y="0"/>
                  </a:lnTo>
                  <a:lnTo>
                    <a:pt x="8763" y="1143"/>
                  </a:lnTo>
                  <a:lnTo>
                    <a:pt x="0" y="23977"/>
                  </a:lnTo>
                  <a:lnTo>
                    <a:pt x="190" y="25539"/>
                  </a:lnTo>
                  <a:lnTo>
                    <a:pt x="1866" y="27990"/>
                  </a:lnTo>
                  <a:lnTo>
                    <a:pt x="3251" y="28727"/>
                  </a:lnTo>
                  <a:lnTo>
                    <a:pt x="4724" y="28727"/>
                  </a:lnTo>
                  <a:lnTo>
                    <a:pt x="25565" y="26784"/>
                  </a:lnTo>
                  <a:lnTo>
                    <a:pt x="26924" y="25844"/>
                  </a:lnTo>
                  <a:lnTo>
                    <a:pt x="28308" y="23025"/>
                  </a:lnTo>
                  <a:lnTo>
                    <a:pt x="28232" y="21386"/>
                  </a:lnTo>
                  <a:lnTo>
                    <a:pt x="15278" y="787"/>
                  </a:lnTo>
                  <a:lnTo>
                    <a:pt x="1386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269"/>
            <p:cNvSpPr/>
            <p:nvPr/>
          </p:nvSpPr>
          <p:spPr>
            <a:xfrm>
              <a:off x="2348035" y="3020758"/>
              <a:ext cx="31115" cy="31115"/>
            </a:xfrm>
            <a:custGeom>
              <a:avLst/>
              <a:gdLst/>
              <a:ahLst/>
              <a:cxnLst/>
              <a:rect l="l" t="t" r="r" b="b"/>
              <a:pathLst>
                <a:path w="31114" h="31114">
                  <a:moveTo>
                    <a:pt x="15430" y="0"/>
                  </a:moveTo>
                  <a:lnTo>
                    <a:pt x="11137" y="0"/>
                  </a:lnTo>
                  <a:lnTo>
                    <a:pt x="9067" y="1422"/>
                  </a:lnTo>
                  <a:lnTo>
                    <a:pt x="0" y="25044"/>
                  </a:lnTo>
                  <a:lnTo>
                    <a:pt x="241" y="26987"/>
                  </a:lnTo>
                  <a:lnTo>
                    <a:pt x="2336" y="30048"/>
                  </a:lnTo>
                  <a:lnTo>
                    <a:pt x="4064" y="30962"/>
                  </a:lnTo>
                  <a:lnTo>
                    <a:pt x="5905" y="30962"/>
                  </a:lnTo>
                  <a:lnTo>
                    <a:pt x="27241" y="28981"/>
                  </a:lnTo>
                  <a:lnTo>
                    <a:pt x="27627" y="28714"/>
                  </a:lnTo>
                  <a:lnTo>
                    <a:pt x="3581" y="28714"/>
                  </a:lnTo>
                  <a:lnTo>
                    <a:pt x="1905" y="26365"/>
                  </a:lnTo>
                  <a:lnTo>
                    <a:pt x="10871" y="2997"/>
                  </a:lnTo>
                  <a:lnTo>
                    <a:pt x="12166" y="2247"/>
                  </a:lnTo>
                  <a:lnTo>
                    <a:pt x="18005" y="2247"/>
                  </a:lnTo>
                  <a:lnTo>
                    <a:pt x="17208" y="977"/>
                  </a:lnTo>
                  <a:lnTo>
                    <a:pt x="15430" y="0"/>
                  </a:lnTo>
                  <a:close/>
                </a:path>
                <a:path w="31114" h="31114">
                  <a:moveTo>
                    <a:pt x="18005" y="2247"/>
                  </a:moveTo>
                  <a:lnTo>
                    <a:pt x="14579" y="2247"/>
                  </a:lnTo>
                  <a:lnTo>
                    <a:pt x="15671" y="2755"/>
                  </a:lnTo>
                  <a:lnTo>
                    <a:pt x="28956" y="23901"/>
                  </a:lnTo>
                  <a:lnTo>
                    <a:pt x="27571" y="26695"/>
                  </a:lnTo>
                  <a:lnTo>
                    <a:pt x="6121" y="28714"/>
                  </a:lnTo>
                  <a:lnTo>
                    <a:pt x="27627" y="28714"/>
                  </a:lnTo>
                  <a:lnTo>
                    <a:pt x="28930" y="27813"/>
                  </a:lnTo>
                  <a:lnTo>
                    <a:pt x="30670" y="24282"/>
                  </a:lnTo>
                  <a:lnTo>
                    <a:pt x="30556" y="22237"/>
                  </a:lnTo>
                  <a:lnTo>
                    <a:pt x="18005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270"/>
            <p:cNvSpPr/>
            <p:nvPr/>
          </p:nvSpPr>
          <p:spPr>
            <a:xfrm>
              <a:off x="649377" y="3180303"/>
              <a:ext cx="29845" cy="27940"/>
            </a:xfrm>
            <a:custGeom>
              <a:avLst/>
              <a:gdLst/>
              <a:ahLst/>
              <a:cxnLst/>
              <a:rect l="l" t="t" r="r" b="b"/>
              <a:pathLst>
                <a:path w="29845" h="27939">
                  <a:moveTo>
                    <a:pt x="26784" y="0"/>
                  </a:moveTo>
                  <a:lnTo>
                    <a:pt x="23939" y="38"/>
                  </a:lnTo>
                  <a:lnTo>
                    <a:pt x="1866" y="6184"/>
                  </a:lnTo>
                  <a:lnTo>
                    <a:pt x="634" y="7518"/>
                  </a:lnTo>
                  <a:lnTo>
                    <a:pt x="0" y="10883"/>
                  </a:lnTo>
                  <a:lnTo>
                    <a:pt x="622" y="12585"/>
                  </a:lnTo>
                  <a:lnTo>
                    <a:pt x="19532" y="27114"/>
                  </a:lnTo>
                  <a:lnTo>
                    <a:pt x="20472" y="27432"/>
                  </a:lnTo>
                  <a:lnTo>
                    <a:pt x="21462" y="27432"/>
                  </a:lnTo>
                  <a:lnTo>
                    <a:pt x="23609" y="27432"/>
                  </a:lnTo>
                  <a:lnTo>
                    <a:pt x="25463" y="25908"/>
                  </a:lnTo>
                  <a:lnTo>
                    <a:pt x="29832" y="3911"/>
                  </a:lnTo>
                  <a:lnTo>
                    <a:pt x="29489" y="2565"/>
                  </a:lnTo>
                  <a:lnTo>
                    <a:pt x="27863" y="584"/>
                  </a:lnTo>
                  <a:lnTo>
                    <a:pt x="2678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1" name="object 271"/>
            <p:cNvSpPr/>
            <p:nvPr/>
          </p:nvSpPr>
          <p:spPr>
            <a:xfrm>
              <a:off x="648187" y="3179047"/>
              <a:ext cx="32384" cy="29845"/>
            </a:xfrm>
            <a:custGeom>
              <a:avLst/>
              <a:gdLst/>
              <a:ahLst/>
              <a:cxnLst/>
              <a:rect l="l" t="t" r="r" b="b"/>
              <a:pathLst>
                <a:path w="32384" h="29844">
                  <a:moveTo>
                    <a:pt x="28028" y="0"/>
                  </a:moveTo>
                  <a:lnTo>
                    <a:pt x="25831" y="0"/>
                  </a:lnTo>
                  <a:lnTo>
                    <a:pt x="25323" y="63"/>
                  </a:lnTo>
                  <a:lnTo>
                    <a:pt x="2349" y="6477"/>
                  </a:lnTo>
                  <a:lnTo>
                    <a:pt x="825" y="8140"/>
                  </a:lnTo>
                  <a:lnTo>
                    <a:pt x="0" y="12344"/>
                  </a:lnTo>
                  <a:lnTo>
                    <a:pt x="800" y="14465"/>
                  </a:lnTo>
                  <a:lnTo>
                    <a:pt x="20231" y="29413"/>
                  </a:lnTo>
                  <a:lnTo>
                    <a:pt x="21412" y="29806"/>
                  </a:lnTo>
                  <a:lnTo>
                    <a:pt x="25336" y="29806"/>
                  </a:lnTo>
                  <a:lnTo>
                    <a:pt x="27660" y="27901"/>
                  </a:lnTo>
                  <a:lnTo>
                    <a:pt x="27725" y="27571"/>
                  </a:lnTo>
                  <a:lnTo>
                    <a:pt x="21945" y="27571"/>
                  </a:lnTo>
                  <a:lnTo>
                    <a:pt x="21234" y="27343"/>
                  </a:lnTo>
                  <a:lnTo>
                    <a:pt x="1663" y="12293"/>
                  </a:lnTo>
                  <a:lnTo>
                    <a:pt x="2336" y="8801"/>
                  </a:lnTo>
                  <a:lnTo>
                    <a:pt x="25742" y="2286"/>
                  </a:lnTo>
                  <a:lnTo>
                    <a:pt x="26047" y="2247"/>
                  </a:lnTo>
                  <a:lnTo>
                    <a:pt x="30845" y="2247"/>
                  </a:lnTo>
                  <a:lnTo>
                    <a:pt x="29616" y="749"/>
                  </a:lnTo>
                  <a:lnTo>
                    <a:pt x="28028" y="0"/>
                  </a:lnTo>
                  <a:close/>
                </a:path>
                <a:path w="32384" h="29844">
                  <a:moveTo>
                    <a:pt x="30845" y="2247"/>
                  </a:moveTo>
                  <a:lnTo>
                    <a:pt x="28397" y="2247"/>
                  </a:lnTo>
                  <a:lnTo>
                    <a:pt x="30086" y="4127"/>
                  </a:lnTo>
                  <a:lnTo>
                    <a:pt x="25654" y="26530"/>
                  </a:lnTo>
                  <a:lnTo>
                    <a:pt x="24180" y="27571"/>
                  </a:lnTo>
                  <a:lnTo>
                    <a:pt x="27725" y="27571"/>
                  </a:lnTo>
                  <a:lnTo>
                    <a:pt x="32181" y="5067"/>
                  </a:lnTo>
                  <a:lnTo>
                    <a:pt x="31762" y="3365"/>
                  </a:lnTo>
                  <a:lnTo>
                    <a:pt x="30845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272"/>
            <p:cNvSpPr/>
            <p:nvPr/>
          </p:nvSpPr>
          <p:spPr>
            <a:xfrm>
              <a:off x="1022276" y="2662328"/>
              <a:ext cx="27940" cy="29845"/>
            </a:xfrm>
            <a:custGeom>
              <a:avLst/>
              <a:gdLst/>
              <a:ahLst/>
              <a:cxnLst/>
              <a:rect l="l" t="t" r="r" b="b"/>
              <a:pathLst>
                <a:path w="27940" h="29844">
                  <a:moveTo>
                    <a:pt x="10210" y="0"/>
                  </a:moveTo>
                  <a:lnTo>
                    <a:pt x="6743" y="0"/>
                  </a:lnTo>
                  <a:lnTo>
                    <a:pt x="4927" y="1473"/>
                  </a:lnTo>
                  <a:lnTo>
                    <a:pt x="0" y="25615"/>
                  </a:lnTo>
                  <a:lnTo>
                    <a:pt x="330" y="26974"/>
                  </a:lnTo>
                  <a:lnTo>
                    <a:pt x="2044" y="29083"/>
                  </a:lnTo>
                  <a:lnTo>
                    <a:pt x="3327" y="29692"/>
                  </a:lnTo>
                  <a:lnTo>
                    <a:pt x="4660" y="29692"/>
                  </a:lnTo>
                  <a:lnTo>
                    <a:pt x="5829" y="29540"/>
                  </a:lnTo>
                  <a:lnTo>
                    <a:pt x="25641" y="24295"/>
                  </a:lnTo>
                  <a:lnTo>
                    <a:pt x="26822" y="23152"/>
                  </a:lnTo>
                  <a:lnTo>
                    <a:pt x="27724" y="20129"/>
                  </a:lnTo>
                  <a:lnTo>
                    <a:pt x="27381" y="18529"/>
                  </a:lnTo>
                  <a:lnTo>
                    <a:pt x="11404" y="533"/>
                  </a:lnTo>
                  <a:lnTo>
                    <a:pt x="1021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273"/>
            <p:cNvSpPr/>
            <p:nvPr/>
          </p:nvSpPr>
          <p:spPr>
            <a:xfrm>
              <a:off x="1021110" y="2661202"/>
              <a:ext cx="30480" cy="32384"/>
            </a:xfrm>
            <a:custGeom>
              <a:avLst/>
              <a:gdLst/>
              <a:ahLst/>
              <a:cxnLst/>
              <a:rect l="l" t="t" r="r" b="b"/>
              <a:pathLst>
                <a:path w="30480" h="32385">
                  <a:moveTo>
                    <a:pt x="11696" y="0"/>
                  </a:moveTo>
                  <a:lnTo>
                    <a:pt x="7365" y="0"/>
                  </a:lnTo>
                  <a:lnTo>
                    <a:pt x="5092" y="1854"/>
                  </a:lnTo>
                  <a:lnTo>
                    <a:pt x="0" y="26847"/>
                  </a:lnTo>
                  <a:lnTo>
                    <a:pt x="419" y="28562"/>
                  </a:lnTo>
                  <a:lnTo>
                    <a:pt x="2565" y="31191"/>
                  </a:lnTo>
                  <a:lnTo>
                    <a:pt x="4152" y="31940"/>
                  </a:lnTo>
                  <a:lnTo>
                    <a:pt x="6324" y="31940"/>
                  </a:lnTo>
                  <a:lnTo>
                    <a:pt x="6807" y="31876"/>
                  </a:lnTo>
                  <a:lnTo>
                    <a:pt x="15053" y="29692"/>
                  </a:lnTo>
                  <a:lnTo>
                    <a:pt x="3771" y="29692"/>
                  </a:lnTo>
                  <a:lnTo>
                    <a:pt x="2095" y="27787"/>
                  </a:lnTo>
                  <a:lnTo>
                    <a:pt x="7099" y="3251"/>
                  </a:lnTo>
                  <a:lnTo>
                    <a:pt x="8572" y="2247"/>
                  </a:lnTo>
                  <a:lnTo>
                    <a:pt x="14593" y="2247"/>
                  </a:lnTo>
                  <a:lnTo>
                    <a:pt x="13195" y="673"/>
                  </a:lnTo>
                  <a:lnTo>
                    <a:pt x="11696" y="0"/>
                  </a:lnTo>
                  <a:close/>
                </a:path>
                <a:path w="30480" h="32385">
                  <a:moveTo>
                    <a:pt x="14593" y="2247"/>
                  </a:moveTo>
                  <a:lnTo>
                    <a:pt x="10985" y="2247"/>
                  </a:lnTo>
                  <a:lnTo>
                    <a:pt x="11899" y="2603"/>
                  </a:lnTo>
                  <a:lnTo>
                    <a:pt x="28333" y="21107"/>
                  </a:lnTo>
                  <a:lnTo>
                    <a:pt x="27431" y="24091"/>
                  </a:lnTo>
                  <a:lnTo>
                    <a:pt x="6413" y="29654"/>
                  </a:lnTo>
                  <a:lnTo>
                    <a:pt x="6121" y="29692"/>
                  </a:lnTo>
                  <a:lnTo>
                    <a:pt x="15053" y="29692"/>
                  </a:lnTo>
                  <a:lnTo>
                    <a:pt x="27470" y="26403"/>
                  </a:lnTo>
                  <a:lnTo>
                    <a:pt x="28955" y="24980"/>
                  </a:lnTo>
                  <a:lnTo>
                    <a:pt x="30086" y="21209"/>
                  </a:lnTo>
                  <a:lnTo>
                    <a:pt x="29641" y="19202"/>
                  </a:lnTo>
                  <a:lnTo>
                    <a:pt x="14593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274"/>
            <p:cNvSpPr/>
            <p:nvPr/>
          </p:nvSpPr>
          <p:spPr>
            <a:xfrm>
              <a:off x="888686" y="1948667"/>
              <a:ext cx="31115" cy="27305"/>
            </a:xfrm>
            <a:custGeom>
              <a:avLst/>
              <a:gdLst/>
              <a:ahLst/>
              <a:cxnLst/>
              <a:rect l="l" t="t" r="r" b="b"/>
              <a:pathLst>
                <a:path w="31115" h="27305">
                  <a:moveTo>
                    <a:pt x="21259" y="0"/>
                  </a:moveTo>
                  <a:lnTo>
                    <a:pt x="18097" y="0"/>
                  </a:lnTo>
                  <a:lnTo>
                    <a:pt x="16929" y="507"/>
                  </a:lnTo>
                  <a:lnTo>
                    <a:pt x="355" y="18072"/>
                  </a:lnTo>
                  <a:lnTo>
                    <a:pt x="0" y="19850"/>
                  </a:lnTo>
                  <a:lnTo>
                    <a:pt x="1181" y="23075"/>
                  </a:lnTo>
                  <a:lnTo>
                    <a:pt x="2603" y="24193"/>
                  </a:lnTo>
                  <a:lnTo>
                    <a:pt x="4318" y="24396"/>
                  </a:lnTo>
                  <a:lnTo>
                    <a:pt x="25806" y="26784"/>
                  </a:lnTo>
                  <a:lnTo>
                    <a:pt x="27279" y="26784"/>
                  </a:lnTo>
                  <a:lnTo>
                    <a:pt x="28638" y="26073"/>
                  </a:lnTo>
                  <a:lnTo>
                    <a:pt x="30340" y="23647"/>
                  </a:lnTo>
                  <a:lnTo>
                    <a:pt x="30530" y="22148"/>
                  </a:lnTo>
                  <a:lnTo>
                    <a:pt x="22936" y="1155"/>
                  </a:lnTo>
                  <a:lnTo>
                    <a:pt x="21259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275"/>
            <p:cNvSpPr/>
            <p:nvPr/>
          </p:nvSpPr>
          <p:spPr>
            <a:xfrm>
              <a:off x="887489" y="1947541"/>
              <a:ext cx="33020" cy="29209"/>
            </a:xfrm>
            <a:custGeom>
              <a:avLst/>
              <a:gdLst/>
              <a:ahLst/>
              <a:cxnLst/>
              <a:rect l="l" t="t" r="r" b="b"/>
              <a:pathLst>
                <a:path w="33019" h="29210">
                  <a:moveTo>
                    <a:pt x="22936" y="0"/>
                  </a:moveTo>
                  <a:lnTo>
                    <a:pt x="18973" y="0"/>
                  </a:lnTo>
                  <a:lnTo>
                    <a:pt x="17526" y="622"/>
                  </a:lnTo>
                  <a:lnTo>
                    <a:pt x="444" y="18745"/>
                  </a:lnTo>
                  <a:lnTo>
                    <a:pt x="0" y="20967"/>
                  </a:lnTo>
                  <a:lnTo>
                    <a:pt x="1473" y="24993"/>
                  </a:lnTo>
                  <a:lnTo>
                    <a:pt x="3251" y="26390"/>
                  </a:lnTo>
                  <a:lnTo>
                    <a:pt x="26492" y="29019"/>
                  </a:lnTo>
                  <a:lnTo>
                    <a:pt x="28853" y="29019"/>
                  </a:lnTo>
                  <a:lnTo>
                    <a:pt x="30543" y="28143"/>
                  </a:lnTo>
                  <a:lnTo>
                    <a:pt x="31486" y="26797"/>
                  </a:lnTo>
                  <a:lnTo>
                    <a:pt x="26619" y="26771"/>
                  </a:lnTo>
                  <a:lnTo>
                    <a:pt x="2870" y="24091"/>
                  </a:lnTo>
                  <a:lnTo>
                    <a:pt x="1638" y="20751"/>
                  </a:lnTo>
                  <a:lnTo>
                    <a:pt x="18770" y="2578"/>
                  </a:lnTo>
                  <a:lnTo>
                    <a:pt x="19659" y="2247"/>
                  </a:lnTo>
                  <a:lnTo>
                    <a:pt x="25304" y="2247"/>
                  </a:lnTo>
                  <a:lnTo>
                    <a:pt x="25019" y="1460"/>
                  </a:lnTo>
                  <a:lnTo>
                    <a:pt x="22936" y="0"/>
                  </a:lnTo>
                  <a:close/>
                </a:path>
                <a:path w="33019" h="29210">
                  <a:moveTo>
                    <a:pt x="25304" y="2247"/>
                  </a:moveTo>
                  <a:lnTo>
                    <a:pt x="21882" y="2247"/>
                  </a:lnTo>
                  <a:lnTo>
                    <a:pt x="23202" y="3048"/>
                  </a:lnTo>
                  <a:lnTo>
                    <a:pt x="30975" y="24485"/>
                  </a:lnTo>
                  <a:lnTo>
                    <a:pt x="29298" y="26797"/>
                  </a:lnTo>
                  <a:lnTo>
                    <a:pt x="31486" y="26797"/>
                  </a:lnTo>
                  <a:lnTo>
                    <a:pt x="32651" y="25133"/>
                  </a:lnTo>
                  <a:lnTo>
                    <a:pt x="32905" y="23215"/>
                  </a:lnTo>
                  <a:lnTo>
                    <a:pt x="25304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276"/>
            <p:cNvSpPr/>
            <p:nvPr/>
          </p:nvSpPr>
          <p:spPr>
            <a:xfrm>
              <a:off x="1096618" y="1752564"/>
              <a:ext cx="30480" cy="27305"/>
            </a:xfrm>
            <a:custGeom>
              <a:avLst/>
              <a:gdLst/>
              <a:ahLst/>
              <a:cxnLst/>
              <a:rect l="l" t="t" r="r" b="b"/>
              <a:pathLst>
                <a:path w="30480" h="27305">
                  <a:moveTo>
                    <a:pt x="4724" y="0"/>
                  </a:moveTo>
                  <a:lnTo>
                    <a:pt x="3276" y="0"/>
                  </a:lnTo>
                  <a:lnTo>
                    <a:pt x="1917" y="698"/>
                  </a:lnTo>
                  <a:lnTo>
                    <a:pt x="215" y="3086"/>
                  </a:lnTo>
                  <a:lnTo>
                    <a:pt x="0" y="4559"/>
                  </a:lnTo>
                  <a:lnTo>
                    <a:pt x="7226" y="25666"/>
                  </a:lnTo>
                  <a:lnTo>
                    <a:pt x="8940" y="26898"/>
                  </a:lnTo>
                  <a:lnTo>
                    <a:pt x="10883" y="26898"/>
                  </a:lnTo>
                  <a:lnTo>
                    <a:pt x="12103" y="26898"/>
                  </a:lnTo>
                  <a:lnTo>
                    <a:pt x="13246" y="26415"/>
                  </a:lnTo>
                  <a:lnTo>
                    <a:pt x="30086" y="9156"/>
                  </a:lnTo>
                  <a:lnTo>
                    <a:pt x="30479" y="7378"/>
                  </a:lnTo>
                  <a:lnTo>
                    <a:pt x="29362" y="4140"/>
                  </a:lnTo>
                  <a:lnTo>
                    <a:pt x="27952" y="2997"/>
                  </a:lnTo>
                  <a:lnTo>
                    <a:pt x="472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7" name="object 277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3809878" y="1614140"/>
              <a:ext cx="1753304" cy="1539841"/>
            </a:xfrm>
            <a:prstGeom prst="rect">
              <a:avLst/>
            </a:prstGeom>
          </p:spPr>
        </p:pic>
        <p:sp>
          <p:nvSpPr>
            <p:cNvPr id="278" name="object 278"/>
            <p:cNvSpPr/>
            <p:nvPr/>
          </p:nvSpPr>
          <p:spPr>
            <a:xfrm>
              <a:off x="1095433" y="1751439"/>
              <a:ext cx="33020" cy="29209"/>
            </a:xfrm>
            <a:custGeom>
              <a:avLst/>
              <a:gdLst/>
              <a:ahLst/>
              <a:cxnLst/>
              <a:rect l="l" t="t" r="r" b="b"/>
              <a:pathLst>
                <a:path w="33019" h="29210">
                  <a:moveTo>
                    <a:pt x="5905" y="0"/>
                  </a:moveTo>
                  <a:lnTo>
                    <a:pt x="4102" y="0"/>
                  </a:lnTo>
                  <a:lnTo>
                    <a:pt x="2400" y="876"/>
                  </a:lnTo>
                  <a:lnTo>
                    <a:pt x="266" y="3848"/>
                  </a:lnTo>
                  <a:lnTo>
                    <a:pt x="0" y="5715"/>
                  </a:lnTo>
                  <a:lnTo>
                    <a:pt x="7505" y="27622"/>
                  </a:lnTo>
                  <a:lnTo>
                    <a:pt x="9652" y="29146"/>
                  </a:lnTo>
                  <a:lnTo>
                    <a:pt x="13576" y="29146"/>
                  </a:lnTo>
                  <a:lnTo>
                    <a:pt x="15011" y="28549"/>
                  </a:lnTo>
                  <a:lnTo>
                    <a:pt x="16622" y="26898"/>
                  </a:lnTo>
                  <a:lnTo>
                    <a:pt x="10693" y="26898"/>
                  </a:lnTo>
                  <a:lnTo>
                    <a:pt x="9359" y="26073"/>
                  </a:lnTo>
                  <a:lnTo>
                    <a:pt x="1955" y="4495"/>
                  </a:lnTo>
                  <a:lnTo>
                    <a:pt x="3644" y="2247"/>
                  </a:lnTo>
                  <a:lnTo>
                    <a:pt x="23491" y="2247"/>
                  </a:lnTo>
                  <a:lnTo>
                    <a:pt x="6502" y="25"/>
                  </a:lnTo>
                  <a:lnTo>
                    <a:pt x="5905" y="0"/>
                  </a:lnTo>
                  <a:close/>
                </a:path>
                <a:path w="33019" h="29210">
                  <a:moveTo>
                    <a:pt x="23491" y="2247"/>
                  </a:moveTo>
                  <a:lnTo>
                    <a:pt x="6210" y="2247"/>
                  </a:lnTo>
                  <a:lnTo>
                    <a:pt x="30048" y="5372"/>
                  </a:lnTo>
                  <a:lnTo>
                    <a:pt x="31216" y="8724"/>
                  </a:lnTo>
                  <a:lnTo>
                    <a:pt x="13792" y="26581"/>
                  </a:lnTo>
                  <a:lnTo>
                    <a:pt x="12915" y="26898"/>
                  </a:lnTo>
                  <a:lnTo>
                    <a:pt x="16622" y="26898"/>
                  </a:lnTo>
                  <a:lnTo>
                    <a:pt x="32372" y="10756"/>
                  </a:lnTo>
                  <a:lnTo>
                    <a:pt x="32867" y="8547"/>
                  </a:lnTo>
                  <a:lnTo>
                    <a:pt x="31470" y="4495"/>
                  </a:lnTo>
                  <a:lnTo>
                    <a:pt x="29705" y="3060"/>
                  </a:lnTo>
                  <a:lnTo>
                    <a:pt x="23491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9" name="object 279"/>
          <p:cNvSpPr txBox="1"/>
          <p:nvPr/>
        </p:nvSpPr>
        <p:spPr>
          <a:xfrm rot="17220000">
            <a:off x="5250268" y="2258226"/>
            <a:ext cx="157308" cy="83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60"/>
              </a:lnSpc>
            </a:pPr>
            <a:r>
              <a:rPr sz="650" b="1" dirty="0">
                <a:solidFill>
                  <a:srgbClr val="6E6D5E"/>
                </a:solidFill>
                <a:latin typeface="Trebuchet MS"/>
                <a:cs typeface="Trebuchet MS"/>
              </a:rPr>
              <a:t>N</a:t>
            </a:r>
            <a:r>
              <a:rPr sz="650" b="1" spc="60" dirty="0">
                <a:solidFill>
                  <a:srgbClr val="6E6D5E"/>
                </a:solidFill>
                <a:latin typeface="Trebuchet MS"/>
                <a:cs typeface="Trebuchet MS"/>
              </a:rPr>
              <a:t> </a:t>
            </a:r>
            <a:r>
              <a:rPr sz="650" b="1" spc="-85" dirty="0">
                <a:solidFill>
                  <a:srgbClr val="6E6D5E"/>
                </a:solidFill>
                <a:latin typeface="Trebuchet MS"/>
                <a:cs typeface="Trebuchet MS"/>
              </a:rPr>
              <a:t>6</a:t>
            </a:r>
            <a:endParaRPr sz="650">
              <a:latin typeface="Trebuchet MS"/>
              <a:cs typeface="Trebuchet MS"/>
            </a:endParaRPr>
          </a:p>
        </p:txBody>
      </p:sp>
      <p:sp>
        <p:nvSpPr>
          <p:cNvPr id="280" name="object 280"/>
          <p:cNvSpPr txBox="1"/>
          <p:nvPr/>
        </p:nvSpPr>
        <p:spPr>
          <a:xfrm rot="1020000">
            <a:off x="8661429" y="3809745"/>
            <a:ext cx="72470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B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81" name="object 281"/>
          <p:cNvSpPr txBox="1"/>
          <p:nvPr/>
        </p:nvSpPr>
        <p:spPr>
          <a:xfrm rot="960000">
            <a:off x="8716271" y="3852288"/>
            <a:ext cx="249515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10" dirty="0">
                <a:solidFill>
                  <a:srgbClr val="575B5B"/>
                </a:solidFill>
                <a:latin typeface="Trebuchet MS"/>
                <a:cs typeface="Trebuchet MS"/>
              </a:rPr>
              <a:t>ó</a:t>
            </a:r>
            <a:r>
              <a:rPr sz="500" b="1" spc="-8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575B5B"/>
                </a:solidFill>
                <a:latin typeface="Trebuchet MS"/>
                <a:cs typeface="Trebuchet MS"/>
              </a:rPr>
              <a:t>t</a:t>
            </a:r>
            <a:r>
              <a:rPr sz="500" b="1" spc="-8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h</a:t>
            </a:r>
            <a:r>
              <a:rPr sz="500" b="1" spc="-8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r>
              <a:rPr sz="500" b="1" spc="-7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r>
              <a:rPr sz="500" b="1" spc="5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6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82" name="object 282"/>
          <p:cNvSpPr txBox="1"/>
          <p:nvPr/>
        </p:nvSpPr>
        <p:spPr>
          <a:xfrm rot="900000">
            <a:off x="8953510" y="3969899"/>
            <a:ext cx="588272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750" b="1" baseline="5555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r>
              <a:rPr sz="750" b="1" spc="112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37" baseline="5555" dirty="0">
                <a:solidFill>
                  <a:srgbClr val="575B5B"/>
                </a:solidFill>
                <a:latin typeface="Trebuchet MS"/>
                <a:cs typeface="Trebuchet MS"/>
              </a:rPr>
              <a:t>C</a:t>
            </a:r>
            <a:r>
              <a:rPr sz="750" b="1" spc="-52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44" baseline="5555" dirty="0">
                <a:solidFill>
                  <a:srgbClr val="575B5B"/>
                </a:solidFill>
                <a:latin typeface="Trebuchet MS"/>
                <a:cs typeface="Trebuchet MS"/>
              </a:rPr>
              <a:t>h</a:t>
            </a:r>
            <a:r>
              <a:rPr sz="750" b="1" spc="-135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52" baseline="555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r>
              <a:rPr sz="750" b="1" spc="-104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15" baseline="5555" dirty="0">
                <a:solidFill>
                  <a:srgbClr val="575B5B"/>
                </a:solidFill>
                <a:latin typeface="Trebuchet MS"/>
                <a:cs typeface="Trebuchet MS"/>
              </a:rPr>
              <a:t>is</a:t>
            </a:r>
            <a:r>
              <a:rPr sz="750" b="1" spc="-52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30" baseline="5555" dirty="0">
                <a:solidFill>
                  <a:srgbClr val="575B5B"/>
                </a:solidFill>
                <a:latin typeface="Trebuchet MS"/>
                <a:cs typeface="Trebuchet MS"/>
              </a:rPr>
              <a:t>l</a:t>
            </a:r>
            <a:r>
              <a:rPr sz="500" b="1" spc="-20" dirty="0">
                <a:solidFill>
                  <a:srgbClr val="575B5B"/>
                </a:solidFill>
                <a:latin typeface="Trebuchet MS"/>
                <a:cs typeface="Trebuchet MS"/>
              </a:rPr>
              <a:t>e</a:t>
            </a:r>
            <a:r>
              <a:rPr sz="500" b="1" spc="-7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á</a:t>
            </a:r>
            <a:r>
              <a:rPr sz="500" b="1" spc="-6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dirty="0">
                <a:solidFill>
                  <a:srgbClr val="575B5B"/>
                </a:solidFill>
                <a:latin typeface="Trebuchet MS"/>
                <a:cs typeface="Trebuchet MS"/>
              </a:rPr>
              <a:t>in</a:t>
            </a:r>
            <a:r>
              <a:rPr sz="500" b="1" spc="7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r>
              <a:rPr sz="500" b="1" spc="-8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u</a:t>
            </a:r>
            <a:r>
              <a:rPr sz="500" b="1" spc="-8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5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83" name="object 283"/>
          <p:cNvSpPr txBox="1"/>
          <p:nvPr/>
        </p:nvSpPr>
        <p:spPr>
          <a:xfrm rot="900000">
            <a:off x="9695143" y="4143828"/>
            <a:ext cx="355600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r>
              <a:rPr sz="500" spc="-6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30" dirty="0">
                <a:solidFill>
                  <a:srgbClr val="575B5B"/>
                </a:solidFill>
                <a:latin typeface="Trebuchet MS"/>
                <a:cs typeface="Trebuchet MS"/>
              </a:rPr>
              <a:t>e</a:t>
            </a:r>
            <a:r>
              <a:rPr sz="500" spc="-7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wc</a:t>
            </a:r>
            <a:r>
              <a:rPr sz="500" spc="-5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3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r>
              <a:rPr sz="500" spc="-7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575B5B"/>
                </a:solidFill>
                <a:latin typeface="Trebuchet MS"/>
                <a:cs typeface="Trebuchet MS"/>
              </a:rPr>
              <a:t>s</a:t>
            </a:r>
            <a:r>
              <a:rPr sz="500" spc="-4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40" dirty="0">
                <a:solidFill>
                  <a:srgbClr val="575B5B"/>
                </a:solidFill>
                <a:latin typeface="Trebuchet MS"/>
                <a:cs typeface="Trebuchet MS"/>
              </a:rPr>
              <a:t>t</a:t>
            </a:r>
            <a:r>
              <a:rPr sz="500" spc="-9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le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84" name="object 284"/>
          <p:cNvSpPr txBox="1"/>
          <p:nvPr/>
        </p:nvSpPr>
        <p:spPr>
          <a:xfrm rot="480000">
            <a:off x="10066206" y="4207830"/>
            <a:ext cx="176890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30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r>
              <a:rPr sz="500" spc="-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oa</a:t>
            </a:r>
            <a:r>
              <a:rPr sz="500" spc="-6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50" dirty="0">
                <a:solidFill>
                  <a:srgbClr val="575B5B"/>
                </a:solidFill>
                <a:latin typeface="Trebuchet MS"/>
                <a:cs typeface="Trebuchet MS"/>
              </a:rPr>
              <a:t>d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85" name="object 285"/>
          <p:cNvSpPr txBox="1"/>
          <p:nvPr/>
        </p:nvSpPr>
        <p:spPr>
          <a:xfrm rot="20340000">
            <a:off x="1010478" y="3359222"/>
            <a:ext cx="72470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B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86" name="object 286"/>
          <p:cNvSpPr txBox="1"/>
          <p:nvPr/>
        </p:nvSpPr>
        <p:spPr>
          <a:xfrm rot="20400000">
            <a:off x="1054155" y="3342604"/>
            <a:ext cx="72778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10" dirty="0">
                <a:solidFill>
                  <a:srgbClr val="575B5B"/>
                </a:solidFill>
                <a:latin typeface="Trebuchet MS"/>
                <a:cs typeface="Trebuchet MS"/>
              </a:rPr>
              <a:t>ó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87" name="object 287"/>
          <p:cNvSpPr txBox="1"/>
          <p:nvPr/>
        </p:nvSpPr>
        <p:spPr>
          <a:xfrm rot="20460000">
            <a:off x="1100053" y="3322810"/>
            <a:ext cx="91616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40" dirty="0">
                <a:solidFill>
                  <a:srgbClr val="575B5B"/>
                </a:solidFill>
                <a:latin typeface="Trebuchet MS"/>
                <a:cs typeface="Trebuchet MS"/>
              </a:rPr>
              <a:t>t</a:t>
            </a:r>
            <a:r>
              <a:rPr sz="500" b="1" spc="-8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65" dirty="0">
                <a:solidFill>
                  <a:srgbClr val="575B5B"/>
                </a:solidFill>
                <a:latin typeface="Trebuchet MS"/>
                <a:cs typeface="Trebuchet MS"/>
              </a:rPr>
              <a:t>h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88" name="object 288"/>
          <p:cNvSpPr txBox="1"/>
          <p:nvPr/>
        </p:nvSpPr>
        <p:spPr>
          <a:xfrm rot="20520000">
            <a:off x="1164532" y="3304221"/>
            <a:ext cx="70713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89" name="object 289"/>
          <p:cNvSpPr txBox="1"/>
          <p:nvPr/>
        </p:nvSpPr>
        <p:spPr>
          <a:xfrm rot="20580000">
            <a:off x="1201246" y="3292933"/>
            <a:ext cx="67069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55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90" name="object 290"/>
          <p:cNvSpPr txBox="1"/>
          <p:nvPr/>
        </p:nvSpPr>
        <p:spPr>
          <a:xfrm rot="20640000">
            <a:off x="1252317" y="3276754"/>
            <a:ext cx="70995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91" name="object 291"/>
          <p:cNvSpPr txBox="1"/>
          <p:nvPr/>
        </p:nvSpPr>
        <p:spPr>
          <a:xfrm rot="20700000">
            <a:off x="1293297" y="3264665"/>
            <a:ext cx="7309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20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92" name="object 292"/>
          <p:cNvSpPr txBox="1"/>
          <p:nvPr/>
        </p:nvSpPr>
        <p:spPr>
          <a:xfrm rot="20820000">
            <a:off x="1355037" y="3248291"/>
            <a:ext cx="73728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20" dirty="0">
                <a:solidFill>
                  <a:srgbClr val="575B5B"/>
                </a:solidFill>
                <a:latin typeface="Trebuchet MS"/>
                <a:cs typeface="Trebuchet MS"/>
              </a:rPr>
              <a:t>C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93" name="object 293"/>
          <p:cNvSpPr txBox="1"/>
          <p:nvPr/>
        </p:nvSpPr>
        <p:spPr>
          <a:xfrm rot="20880000">
            <a:off x="1406027" y="3236679"/>
            <a:ext cx="72778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20" dirty="0">
                <a:solidFill>
                  <a:srgbClr val="575B5B"/>
                </a:solidFill>
                <a:latin typeface="Trebuchet MS"/>
                <a:cs typeface="Trebuchet MS"/>
              </a:rPr>
              <a:t>h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94" name="object 294"/>
          <p:cNvSpPr txBox="1"/>
          <p:nvPr/>
        </p:nvSpPr>
        <p:spPr>
          <a:xfrm rot="21000000">
            <a:off x="1453141" y="3226186"/>
            <a:ext cx="85430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r>
              <a:rPr sz="500" b="1" spc="-70" dirty="0">
                <a:solidFill>
                  <a:srgbClr val="575B5B"/>
                </a:solidFill>
                <a:latin typeface="Trebuchet MS"/>
                <a:cs typeface="Trebuchet MS"/>
              </a:rPr>
              <a:t> i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95" name="object 295"/>
          <p:cNvSpPr txBox="1"/>
          <p:nvPr/>
        </p:nvSpPr>
        <p:spPr>
          <a:xfrm rot="21060000">
            <a:off x="1515596" y="3215010"/>
            <a:ext cx="85007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25" dirty="0">
                <a:solidFill>
                  <a:srgbClr val="575B5B"/>
                </a:solidFill>
                <a:latin typeface="Trebuchet MS"/>
                <a:cs typeface="Trebuchet MS"/>
              </a:rPr>
              <a:t>s</a:t>
            </a: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65" dirty="0">
                <a:solidFill>
                  <a:srgbClr val="575B5B"/>
                </a:solidFill>
                <a:latin typeface="Trebuchet MS"/>
                <a:cs typeface="Trebuchet MS"/>
              </a:rPr>
              <a:t>l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96" name="object 296"/>
          <p:cNvSpPr txBox="1"/>
          <p:nvPr/>
        </p:nvSpPr>
        <p:spPr>
          <a:xfrm rot="21120000">
            <a:off x="1581810" y="3201949"/>
            <a:ext cx="118736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45" dirty="0">
                <a:solidFill>
                  <a:srgbClr val="575B5B"/>
                </a:solidFill>
                <a:latin typeface="Trebuchet MS"/>
                <a:cs typeface="Trebuchet MS"/>
              </a:rPr>
              <a:t>e</a:t>
            </a:r>
            <a:r>
              <a:rPr sz="500" b="1" spc="-7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á</a:t>
            </a:r>
            <a:r>
              <a:rPr sz="500" b="1" spc="-6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65" dirty="0">
                <a:solidFill>
                  <a:srgbClr val="575B5B"/>
                </a:solidFill>
                <a:latin typeface="Trebuchet MS"/>
                <a:cs typeface="Trebuchet MS"/>
              </a:rPr>
              <a:t>i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97" name="object 297"/>
          <p:cNvSpPr txBox="1"/>
          <p:nvPr/>
        </p:nvSpPr>
        <p:spPr>
          <a:xfrm rot="21180000">
            <a:off x="1689632" y="3183755"/>
            <a:ext cx="163928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r>
              <a:rPr sz="500" b="1" spc="5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r>
              <a:rPr sz="500" b="1" spc="-8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50" dirty="0">
                <a:solidFill>
                  <a:srgbClr val="575B5B"/>
                </a:solidFill>
                <a:latin typeface="Trebuchet MS"/>
                <a:cs typeface="Trebuchet MS"/>
              </a:rPr>
              <a:t>u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98" name="object 298"/>
          <p:cNvSpPr txBox="1"/>
          <p:nvPr/>
        </p:nvSpPr>
        <p:spPr>
          <a:xfrm rot="21300000">
            <a:off x="2085741" y="3139418"/>
            <a:ext cx="147124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10" dirty="0">
                <a:solidFill>
                  <a:srgbClr val="575B5B"/>
                </a:solidFill>
                <a:latin typeface="Trebuchet MS"/>
                <a:cs typeface="Trebuchet MS"/>
              </a:rPr>
              <a:t>ta</a:t>
            </a:r>
            <a:r>
              <a:rPr sz="500" b="1" spc="-6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ra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299" name="object 299"/>
          <p:cNvSpPr txBox="1"/>
          <p:nvPr/>
        </p:nvSpPr>
        <p:spPr>
          <a:xfrm rot="21240000">
            <a:off x="1851034" y="3150555"/>
            <a:ext cx="416978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r>
              <a:rPr sz="500" b="1" spc="7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25" dirty="0">
                <a:solidFill>
                  <a:srgbClr val="575B5B"/>
                </a:solidFill>
                <a:latin typeface="Trebuchet MS"/>
                <a:cs typeface="Trebuchet MS"/>
              </a:rPr>
              <a:t>U</a:t>
            </a:r>
            <a:r>
              <a:rPr sz="500" b="1" spc="-8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r>
              <a:rPr sz="500" b="1" spc="-7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575B5B"/>
                </a:solidFill>
                <a:latin typeface="Trebuchet MS"/>
                <a:cs typeface="Trebuchet MS"/>
              </a:rPr>
              <a:t>c</a:t>
            </a:r>
            <a:r>
              <a:rPr sz="500" b="1" spc="-4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dirty="0">
                <a:solidFill>
                  <a:srgbClr val="575B5B"/>
                </a:solidFill>
                <a:latin typeface="Trebuchet MS"/>
                <a:cs typeface="Trebuchet MS"/>
              </a:rPr>
              <a:t>h</a:t>
            </a:r>
            <a:r>
              <a:rPr sz="500" b="1" spc="434" dirty="0">
                <a:solidFill>
                  <a:srgbClr val="575B5B"/>
                </a:solidFill>
                <a:latin typeface="Trebuchet MS"/>
                <a:cs typeface="Trebuchet MS"/>
              </a:rPr>
              <a:t>  </a:t>
            </a:r>
            <a:r>
              <a:rPr sz="500" b="1" spc="-50" dirty="0">
                <a:solidFill>
                  <a:srgbClr val="575B5B"/>
                </a:solidFill>
                <a:latin typeface="Trebuchet MS"/>
                <a:cs typeface="Trebuchet MS"/>
              </a:rPr>
              <a:t>c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00" name="object 300"/>
          <p:cNvSpPr txBox="1"/>
          <p:nvPr/>
        </p:nvSpPr>
        <p:spPr>
          <a:xfrm rot="21480000">
            <a:off x="2258322" y="3126224"/>
            <a:ext cx="7309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20" dirty="0">
                <a:solidFill>
                  <a:srgbClr val="575B5B"/>
                </a:solidFill>
                <a:latin typeface="Trebuchet MS"/>
                <a:cs typeface="Trebuchet MS"/>
              </a:rPr>
              <a:t>h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01" name="object 301"/>
          <p:cNvSpPr txBox="1"/>
          <p:nvPr/>
        </p:nvSpPr>
        <p:spPr>
          <a:xfrm rot="60000">
            <a:off x="3089335" y="3129708"/>
            <a:ext cx="780462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750" spc="-15" baseline="5555" dirty="0">
                <a:solidFill>
                  <a:srgbClr val="575B5B"/>
                </a:solidFill>
                <a:latin typeface="Trebuchet MS"/>
                <a:cs typeface="Trebuchet MS"/>
              </a:rPr>
              <a:t>U</a:t>
            </a:r>
            <a:r>
              <a:rPr sz="750" spc="-104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aseline="5555" dirty="0">
                <a:solidFill>
                  <a:srgbClr val="575B5B"/>
                </a:solidFill>
                <a:latin typeface="Trebuchet MS"/>
                <a:cs typeface="Trebuchet MS"/>
              </a:rPr>
              <a:t>ppe</a:t>
            </a:r>
            <a:r>
              <a:rPr sz="750" spc="-104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aseline="5555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r>
              <a:rPr sz="750" spc="157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aseline="5555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r>
              <a:rPr sz="750" spc="-97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spc="-44" baseline="5555" dirty="0">
                <a:solidFill>
                  <a:srgbClr val="575B5B"/>
                </a:solidFill>
                <a:latin typeface="Trebuchet MS"/>
                <a:cs typeface="Trebuchet MS"/>
              </a:rPr>
              <a:t>e</a:t>
            </a:r>
            <a:r>
              <a:rPr sz="750" spc="-104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aseline="5555" dirty="0">
                <a:solidFill>
                  <a:srgbClr val="575B5B"/>
                </a:solidFill>
                <a:latin typeface="Trebuchet MS"/>
                <a:cs typeface="Trebuchet MS"/>
              </a:rPr>
              <a:t>wc</a:t>
            </a:r>
            <a:r>
              <a:rPr sz="750" spc="-82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3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r>
              <a:rPr sz="500" spc="-7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575B5B"/>
                </a:solidFill>
                <a:latin typeface="Trebuchet MS"/>
                <a:cs typeface="Trebuchet MS"/>
              </a:rPr>
              <a:t>s</a:t>
            </a:r>
            <a:r>
              <a:rPr sz="500" spc="-5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40" dirty="0">
                <a:solidFill>
                  <a:srgbClr val="575B5B"/>
                </a:solidFill>
                <a:latin typeface="Trebuchet MS"/>
                <a:cs typeface="Trebuchet MS"/>
              </a:rPr>
              <a:t>t</a:t>
            </a:r>
            <a:r>
              <a:rPr sz="500" spc="-9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le</a:t>
            </a:r>
            <a:r>
              <a:rPr sz="500" spc="12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30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r>
              <a:rPr sz="500" spc="-6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oa</a:t>
            </a:r>
            <a:r>
              <a:rPr sz="500" spc="-7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50" dirty="0">
                <a:solidFill>
                  <a:srgbClr val="575B5B"/>
                </a:solidFill>
                <a:latin typeface="Trebuchet MS"/>
                <a:cs typeface="Trebuchet MS"/>
              </a:rPr>
              <a:t>d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02" name="object 302"/>
          <p:cNvSpPr txBox="1"/>
          <p:nvPr/>
        </p:nvSpPr>
        <p:spPr>
          <a:xfrm rot="21000000">
            <a:off x="5769087" y="3058928"/>
            <a:ext cx="72778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B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03" name="object 303"/>
          <p:cNvSpPr txBox="1"/>
          <p:nvPr/>
        </p:nvSpPr>
        <p:spPr>
          <a:xfrm rot="21060000">
            <a:off x="5815199" y="3050435"/>
            <a:ext cx="7309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10" dirty="0">
                <a:solidFill>
                  <a:srgbClr val="575B5B"/>
                </a:solidFill>
                <a:latin typeface="Trebuchet MS"/>
                <a:cs typeface="Trebuchet MS"/>
              </a:rPr>
              <a:t>ó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04" name="object 304"/>
          <p:cNvSpPr txBox="1"/>
          <p:nvPr/>
        </p:nvSpPr>
        <p:spPr>
          <a:xfrm rot="21120000">
            <a:off x="5854118" y="3044390"/>
            <a:ext cx="67489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t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05" name="object 305"/>
          <p:cNvSpPr txBox="1"/>
          <p:nvPr/>
        </p:nvSpPr>
        <p:spPr>
          <a:xfrm rot="21180000">
            <a:off x="5888187" y="3038880"/>
            <a:ext cx="73407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20" dirty="0">
                <a:solidFill>
                  <a:srgbClr val="575B5B"/>
                </a:solidFill>
                <a:latin typeface="Trebuchet MS"/>
                <a:cs typeface="Trebuchet MS"/>
              </a:rPr>
              <a:t>h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06" name="object 306"/>
          <p:cNvSpPr txBox="1"/>
          <p:nvPr/>
        </p:nvSpPr>
        <p:spPr>
          <a:xfrm rot="21240000">
            <a:off x="5930809" y="3033563"/>
            <a:ext cx="70713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07" name="object 307"/>
          <p:cNvSpPr txBox="1"/>
          <p:nvPr/>
        </p:nvSpPr>
        <p:spPr>
          <a:xfrm rot="21300000">
            <a:off x="5969298" y="3029801"/>
            <a:ext cx="67069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55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08" name="object 308"/>
          <p:cNvSpPr txBox="1"/>
          <p:nvPr/>
        </p:nvSpPr>
        <p:spPr>
          <a:xfrm rot="21420000">
            <a:off x="6022084" y="3025590"/>
            <a:ext cx="70995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09" name="object 309"/>
          <p:cNvSpPr txBox="1"/>
          <p:nvPr/>
        </p:nvSpPr>
        <p:spPr>
          <a:xfrm rot="21480000">
            <a:off x="6064920" y="3023263"/>
            <a:ext cx="7309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20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endParaRPr sz="500">
              <a:latin typeface="Trebuchet MS"/>
              <a:cs typeface="Trebuchet MS"/>
            </a:endParaRPr>
          </a:p>
        </p:txBody>
      </p:sp>
      <p:pic>
        <p:nvPicPr>
          <p:cNvPr id="310" name="object 310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6273417" y="336689"/>
            <a:ext cx="3482472" cy="3358164"/>
          </a:xfrm>
          <a:prstGeom prst="rect">
            <a:avLst/>
          </a:prstGeom>
        </p:spPr>
      </p:pic>
      <p:sp>
        <p:nvSpPr>
          <p:cNvPr id="311" name="object 311"/>
          <p:cNvSpPr txBox="1"/>
          <p:nvPr/>
        </p:nvSpPr>
        <p:spPr>
          <a:xfrm>
            <a:off x="6134138" y="2998895"/>
            <a:ext cx="114300" cy="10223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500" b="1" spc="-25" dirty="0">
                <a:solidFill>
                  <a:srgbClr val="575B5B"/>
                </a:solidFill>
                <a:latin typeface="Trebuchet MS"/>
                <a:cs typeface="Trebuchet MS"/>
              </a:rPr>
              <a:t>C</a:t>
            </a: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50" dirty="0">
                <a:solidFill>
                  <a:srgbClr val="575B5B"/>
                </a:solidFill>
                <a:latin typeface="Trebuchet MS"/>
                <a:cs typeface="Trebuchet MS"/>
              </a:rPr>
              <a:t>h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12" name="object 312"/>
          <p:cNvSpPr txBox="1"/>
          <p:nvPr/>
        </p:nvSpPr>
        <p:spPr>
          <a:xfrm rot="60000">
            <a:off x="6224068" y="3022303"/>
            <a:ext cx="70995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13" name="object 313"/>
          <p:cNvSpPr txBox="1"/>
          <p:nvPr/>
        </p:nvSpPr>
        <p:spPr>
          <a:xfrm rot="120000">
            <a:off x="6260345" y="3023395"/>
            <a:ext cx="65454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i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14" name="object 314"/>
          <p:cNvSpPr txBox="1"/>
          <p:nvPr/>
        </p:nvSpPr>
        <p:spPr>
          <a:xfrm rot="180000">
            <a:off x="6285824" y="3024673"/>
            <a:ext cx="68629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20" dirty="0">
                <a:solidFill>
                  <a:srgbClr val="575B5B"/>
                </a:solidFill>
                <a:latin typeface="Trebuchet MS"/>
                <a:cs typeface="Trebuchet MS"/>
              </a:rPr>
              <a:t>s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15" name="object 315"/>
          <p:cNvSpPr txBox="1"/>
          <p:nvPr/>
        </p:nvSpPr>
        <p:spPr>
          <a:xfrm rot="240000">
            <a:off x="6332996" y="3028597"/>
            <a:ext cx="83752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95"/>
              </a:lnSpc>
            </a:pP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le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16" name="object 316"/>
          <p:cNvSpPr txBox="1"/>
          <p:nvPr/>
        </p:nvSpPr>
        <p:spPr>
          <a:xfrm rot="360000">
            <a:off x="6391807" y="3033291"/>
            <a:ext cx="70713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á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17" name="object 317"/>
          <p:cNvSpPr txBox="1"/>
          <p:nvPr/>
        </p:nvSpPr>
        <p:spPr>
          <a:xfrm rot="420000">
            <a:off x="6428054" y="3037447"/>
            <a:ext cx="6561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i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18" name="object 318"/>
          <p:cNvSpPr txBox="1"/>
          <p:nvPr/>
        </p:nvSpPr>
        <p:spPr>
          <a:xfrm rot="780000">
            <a:off x="6455637" y="3042863"/>
            <a:ext cx="7309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20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19" name="object 319"/>
          <p:cNvSpPr txBox="1"/>
          <p:nvPr/>
        </p:nvSpPr>
        <p:spPr>
          <a:xfrm rot="660000">
            <a:off x="6519825" y="3056900"/>
            <a:ext cx="76083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5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20" name="object 320"/>
          <p:cNvSpPr txBox="1"/>
          <p:nvPr/>
        </p:nvSpPr>
        <p:spPr>
          <a:xfrm rot="540000">
            <a:off x="6575180" y="3069070"/>
            <a:ext cx="98703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u</a:t>
            </a:r>
            <a:r>
              <a:rPr sz="500" b="1" spc="-8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7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21" name="object 321"/>
          <p:cNvSpPr txBox="1"/>
          <p:nvPr/>
        </p:nvSpPr>
        <p:spPr>
          <a:xfrm>
            <a:off x="7117643" y="3093825"/>
            <a:ext cx="58419" cy="1022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22" name="object 322"/>
          <p:cNvSpPr txBox="1"/>
          <p:nvPr/>
        </p:nvSpPr>
        <p:spPr>
          <a:xfrm>
            <a:off x="7159941" y="3091357"/>
            <a:ext cx="72390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spc="-5" dirty="0">
                <a:solidFill>
                  <a:srgbClr val="575B5B"/>
                </a:solidFill>
                <a:latin typeface="Trebuchet MS"/>
                <a:cs typeface="Trebuchet MS"/>
              </a:rPr>
              <a:t>w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23" name="object 323"/>
          <p:cNvSpPr txBox="1"/>
          <p:nvPr/>
        </p:nvSpPr>
        <p:spPr>
          <a:xfrm rot="60000">
            <a:off x="7072363" y="3116519"/>
            <a:ext cx="189995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r>
              <a:rPr sz="500" spc="270" dirty="0">
                <a:solidFill>
                  <a:srgbClr val="575B5B"/>
                </a:solidFill>
                <a:latin typeface="Trebuchet MS"/>
                <a:cs typeface="Trebuchet MS"/>
              </a:rPr>
              <a:t>  </a:t>
            </a:r>
            <a:r>
              <a:rPr sz="500" spc="-60" dirty="0">
                <a:solidFill>
                  <a:srgbClr val="575B5B"/>
                </a:solidFill>
                <a:latin typeface="Trebuchet MS"/>
                <a:cs typeface="Trebuchet MS"/>
              </a:rPr>
              <a:t>c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24" name="object 324"/>
          <p:cNvSpPr txBox="1"/>
          <p:nvPr/>
        </p:nvSpPr>
        <p:spPr>
          <a:xfrm rot="180000">
            <a:off x="7247809" y="3119310"/>
            <a:ext cx="70995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25" name="object 325"/>
          <p:cNvSpPr txBox="1"/>
          <p:nvPr/>
        </p:nvSpPr>
        <p:spPr>
          <a:xfrm rot="300000">
            <a:off x="7286392" y="3122020"/>
            <a:ext cx="6839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5" dirty="0">
                <a:solidFill>
                  <a:srgbClr val="575B5B"/>
                </a:solidFill>
                <a:latin typeface="Trebuchet MS"/>
                <a:cs typeface="Trebuchet MS"/>
              </a:rPr>
              <a:t>s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26" name="object 326"/>
          <p:cNvSpPr txBox="1"/>
          <p:nvPr/>
        </p:nvSpPr>
        <p:spPr>
          <a:xfrm rot="360000">
            <a:off x="7323011" y="3125662"/>
            <a:ext cx="67277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35" dirty="0">
                <a:solidFill>
                  <a:srgbClr val="575B5B"/>
                </a:solidFill>
                <a:latin typeface="Trebuchet MS"/>
                <a:cs typeface="Trebuchet MS"/>
              </a:rPr>
              <a:t>t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27" name="object 327"/>
          <p:cNvSpPr txBox="1"/>
          <p:nvPr/>
        </p:nvSpPr>
        <p:spPr>
          <a:xfrm rot="420000">
            <a:off x="7349063" y="3128762"/>
            <a:ext cx="65454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30" dirty="0">
                <a:solidFill>
                  <a:srgbClr val="575B5B"/>
                </a:solidFill>
                <a:latin typeface="Trebuchet MS"/>
                <a:cs typeface="Trebuchet MS"/>
              </a:rPr>
              <a:t>l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28" name="object 328"/>
          <p:cNvSpPr txBox="1"/>
          <p:nvPr/>
        </p:nvSpPr>
        <p:spPr>
          <a:xfrm rot="480000">
            <a:off x="7373699" y="3132774"/>
            <a:ext cx="71572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29" name="object 329"/>
          <p:cNvSpPr txBox="1"/>
          <p:nvPr/>
        </p:nvSpPr>
        <p:spPr>
          <a:xfrm rot="660000">
            <a:off x="7437764" y="3143942"/>
            <a:ext cx="72470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30" name="object 330"/>
          <p:cNvSpPr txBox="1"/>
          <p:nvPr/>
        </p:nvSpPr>
        <p:spPr>
          <a:xfrm rot="720000">
            <a:off x="7481701" y="3153474"/>
            <a:ext cx="7309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95"/>
              </a:lnSpc>
            </a:pPr>
            <a:r>
              <a:rPr sz="500" spc="5" dirty="0">
                <a:solidFill>
                  <a:srgbClr val="575B5B"/>
                </a:solidFill>
                <a:latin typeface="Trebuchet MS"/>
                <a:cs typeface="Trebuchet MS"/>
              </a:rPr>
              <a:t>o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31" name="object 331"/>
          <p:cNvSpPr txBox="1"/>
          <p:nvPr/>
        </p:nvSpPr>
        <p:spPr>
          <a:xfrm rot="840000">
            <a:off x="7522085" y="3162810"/>
            <a:ext cx="70995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32" name="object 332"/>
          <p:cNvSpPr txBox="1"/>
          <p:nvPr/>
        </p:nvSpPr>
        <p:spPr>
          <a:xfrm rot="900000">
            <a:off x="7562251" y="3174146"/>
            <a:ext cx="73728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95"/>
              </a:lnSpc>
            </a:pP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d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33" name="object 333"/>
          <p:cNvSpPr txBox="1"/>
          <p:nvPr/>
        </p:nvSpPr>
        <p:spPr>
          <a:xfrm rot="19020000">
            <a:off x="8930444" y="2974705"/>
            <a:ext cx="710866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B</a:t>
            </a:r>
            <a:r>
              <a:rPr sz="500" b="1" spc="-6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575B5B"/>
                </a:solidFill>
                <a:latin typeface="Trebuchet MS"/>
                <a:cs typeface="Trebuchet MS"/>
              </a:rPr>
              <a:t>ó</a:t>
            </a:r>
            <a:r>
              <a:rPr sz="500" b="1" spc="-9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575B5B"/>
                </a:solidFill>
                <a:latin typeface="Trebuchet MS"/>
                <a:cs typeface="Trebuchet MS"/>
              </a:rPr>
              <a:t>t</a:t>
            </a:r>
            <a:r>
              <a:rPr sz="500" b="1" spc="-9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h</a:t>
            </a:r>
            <a:r>
              <a:rPr sz="500" b="1" spc="-9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r>
              <a:rPr sz="500" b="1" spc="-7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r>
              <a:rPr sz="500" b="1" spc="8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25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r>
              <a:rPr sz="500" b="1" spc="-9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baseline="555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r>
              <a:rPr sz="750" b="1" spc="127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44" baseline="5555" dirty="0">
                <a:solidFill>
                  <a:srgbClr val="575B5B"/>
                </a:solidFill>
                <a:latin typeface="Trebuchet MS"/>
                <a:cs typeface="Trebuchet MS"/>
              </a:rPr>
              <a:t>h</a:t>
            </a:r>
            <a:r>
              <a:rPr sz="750" b="1" spc="-127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30" baseline="5555" dirty="0">
                <a:solidFill>
                  <a:srgbClr val="575B5B"/>
                </a:solidFill>
                <a:latin typeface="Trebuchet MS"/>
                <a:cs typeface="Trebuchet MS"/>
              </a:rPr>
              <a:t>O</a:t>
            </a:r>
            <a:r>
              <a:rPr sz="750" b="1" spc="-120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52" baseline="5555" dirty="0">
                <a:solidFill>
                  <a:srgbClr val="575B5B"/>
                </a:solidFill>
                <a:latin typeface="Trebuchet MS"/>
                <a:cs typeface="Trebuchet MS"/>
              </a:rPr>
              <a:t>l</a:t>
            </a:r>
            <a:r>
              <a:rPr sz="750" b="1" spc="-150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15" baseline="5555" dirty="0">
                <a:solidFill>
                  <a:srgbClr val="575B5B"/>
                </a:solidFill>
                <a:latin typeface="Trebuchet MS"/>
                <a:cs typeface="Trebuchet MS"/>
              </a:rPr>
              <a:t>ls</a:t>
            </a:r>
            <a:r>
              <a:rPr sz="750" b="1" spc="-52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60" baseline="5555" dirty="0">
                <a:solidFill>
                  <a:srgbClr val="575B5B"/>
                </a:solidFill>
                <a:latin typeface="Trebuchet MS"/>
                <a:cs typeface="Trebuchet MS"/>
              </a:rPr>
              <a:t>c</a:t>
            </a:r>
            <a:r>
              <a:rPr sz="750" b="1" spc="-82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15" baseline="5555" dirty="0">
                <a:solidFill>
                  <a:srgbClr val="575B5B"/>
                </a:solidFill>
                <a:latin typeface="Trebuchet MS"/>
                <a:cs typeface="Trebuchet MS"/>
              </a:rPr>
              <a:t>o</a:t>
            </a:r>
            <a:r>
              <a:rPr sz="750" b="1" spc="-135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60" baseline="5555" dirty="0">
                <a:solidFill>
                  <a:srgbClr val="575B5B"/>
                </a:solidFill>
                <a:latin typeface="Trebuchet MS"/>
                <a:cs typeface="Trebuchet MS"/>
              </a:rPr>
              <a:t>i</a:t>
            </a:r>
            <a:r>
              <a:rPr sz="750" b="1" spc="-157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37" baseline="5555" dirty="0">
                <a:solidFill>
                  <a:srgbClr val="575B5B"/>
                </a:solidFill>
                <a:latin typeface="Trebuchet MS"/>
                <a:cs typeface="Trebuchet MS"/>
              </a:rPr>
              <a:t>le</a:t>
            </a:r>
            <a:endParaRPr sz="750" baseline="5555">
              <a:latin typeface="Trebuchet MS"/>
              <a:cs typeface="Trebuchet MS"/>
            </a:endParaRPr>
          </a:p>
        </p:txBody>
      </p:sp>
      <p:sp>
        <p:nvSpPr>
          <p:cNvPr id="334" name="object 334"/>
          <p:cNvSpPr txBox="1"/>
          <p:nvPr/>
        </p:nvSpPr>
        <p:spPr>
          <a:xfrm rot="19020000">
            <a:off x="9554691" y="2499954"/>
            <a:ext cx="456557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10" dirty="0">
                <a:solidFill>
                  <a:srgbClr val="575B5B"/>
                </a:solidFill>
                <a:latin typeface="Trebuchet MS"/>
                <a:cs typeface="Trebuchet MS"/>
              </a:rPr>
              <a:t>U</a:t>
            </a:r>
            <a:r>
              <a:rPr sz="500" spc="-6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nive</a:t>
            </a:r>
            <a:r>
              <a:rPr sz="500" spc="-6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rs</a:t>
            </a:r>
            <a:r>
              <a:rPr sz="500" spc="-4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it</a:t>
            </a:r>
            <a:r>
              <a:rPr sz="750" baseline="5555" dirty="0">
                <a:solidFill>
                  <a:srgbClr val="575B5B"/>
                </a:solidFill>
                <a:latin typeface="Trebuchet MS"/>
                <a:cs typeface="Trebuchet MS"/>
              </a:rPr>
              <a:t>y</a:t>
            </a:r>
            <a:r>
              <a:rPr sz="750" spc="217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spc="-44" baseline="5555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r>
              <a:rPr sz="750" spc="-89" baseline="5555" dirty="0">
                <a:solidFill>
                  <a:srgbClr val="575B5B"/>
                </a:solidFill>
                <a:latin typeface="Trebuchet MS"/>
                <a:cs typeface="Trebuchet MS"/>
              </a:rPr>
              <a:t> o</a:t>
            </a:r>
            <a:endParaRPr sz="750" baseline="5555">
              <a:latin typeface="Trebuchet MS"/>
              <a:cs typeface="Trebuchet MS"/>
            </a:endParaRPr>
          </a:p>
        </p:txBody>
      </p:sp>
      <p:sp>
        <p:nvSpPr>
          <p:cNvPr id="335" name="object 335"/>
          <p:cNvSpPr txBox="1"/>
          <p:nvPr/>
        </p:nvSpPr>
        <p:spPr>
          <a:xfrm rot="18960000">
            <a:off x="9926770" y="2327407"/>
            <a:ext cx="70713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36" name="object 336"/>
          <p:cNvSpPr txBox="1"/>
          <p:nvPr/>
        </p:nvSpPr>
        <p:spPr>
          <a:xfrm rot="18840000">
            <a:off x="9955828" y="2296728"/>
            <a:ext cx="73407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d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37" name="object 337"/>
          <p:cNvSpPr txBox="1"/>
          <p:nvPr/>
        </p:nvSpPr>
        <p:spPr>
          <a:xfrm rot="19320000">
            <a:off x="9171541" y="5385710"/>
            <a:ext cx="595848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B</a:t>
            </a:r>
            <a:r>
              <a:rPr sz="500" b="1" spc="-6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dirty="0">
                <a:solidFill>
                  <a:srgbClr val="575B5B"/>
                </a:solidFill>
                <a:latin typeface="Trebuchet MS"/>
                <a:cs typeface="Trebuchet MS"/>
              </a:rPr>
              <a:t>ótha</a:t>
            </a:r>
            <a:r>
              <a:rPr sz="500" b="1" spc="-6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baseline="5555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r>
              <a:rPr sz="750" b="1" spc="142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baseline="5555" dirty="0">
                <a:solidFill>
                  <a:srgbClr val="575B5B"/>
                </a:solidFill>
                <a:latin typeface="Trebuchet MS"/>
                <a:cs typeface="Trebuchet MS"/>
              </a:rPr>
              <a:t>M</a:t>
            </a:r>
            <a:r>
              <a:rPr sz="750" b="1" spc="-97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baseline="5555" dirty="0">
                <a:solidFill>
                  <a:srgbClr val="575B5B"/>
                </a:solidFill>
                <a:latin typeface="Trebuchet MS"/>
                <a:cs typeface="Trebuchet MS"/>
              </a:rPr>
              <a:t>hic</a:t>
            </a:r>
            <a:r>
              <a:rPr sz="750" b="1" spc="187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37" baseline="5555" dirty="0">
                <a:solidFill>
                  <a:srgbClr val="575B5B"/>
                </a:solidFill>
                <a:latin typeface="Trebuchet MS"/>
                <a:cs typeface="Trebuchet MS"/>
              </a:rPr>
              <a:t>C</a:t>
            </a:r>
            <a:r>
              <a:rPr sz="750" b="1" spc="-44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15" baseline="5555" dirty="0">
                <a:solidFill>
                  <a:srgbClr val="575B5B"/>
                </a:solidFill>
                <a:latin typeface="Trebuchet MS"/>
                <a:cs typeface="Trebuchet MS"/>
              </a:rPr>
              <a:t>o</a:t>
            </a:r>
            <a:r>
              <a:rPr sz="750" b="1" spc="-127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37" baseline="5555" dirty="0">
                <a:solidFill>
                  <a:srgbClr val="575B5B"/>
                </a:solidFill>
                <a:latin typeface="Trebuchet MS"/>
                <a:cs typeface="Trebuchet MS"/>
              </a:rPr>
              <a:t>i</a:t>
            </a:r>
            <a:r>
              <a:rPr sz="750" b="1" spc="-37" baseline="11111" dirty="0">
                <a:solidFill>
                  <a:srgbClr val="575B5B"/>
                </a:solidFill>
                <a:latin typeface="Trebuchet MS"/>
                <a:cs typeface="Trebuchet MS"/>
              </a:rPr>
              <a:t>s</a:t>
            </a:r>
            <a:endParaRPr sz="750" baseline="11111">
              <a:latin typeface="Trebuchet MS"/>
              <a:cs typeface="Trebuchet MS"/>
            </a:endParaRPr>
          </a:p>
        </p:txBody>
      </p:sp>
      <p:sp>
        <p:nvSpPr>
          <p:cNvPr id="338" name="object 338"/>
          <p:cNvSpPr txBox="1"/>
          <p:nvPr/>
        </p:nvSpPr>
        <p:spPr>
          <a:xfrm rot="19260000">
            <a:off x="9684231" y="5181617"/>
            <a:ext cx="67277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t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39" name="object 339"/>
          <p:cNvSpPr txBox="1"/>
          <p:nvPr/>
        </p:nvSpPr>
        <p:spPr>
          <a:xfrm rot="19140000">
            <a:off x="9708633" y="5159070"/>
            <a:ext cx="71572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40" dirty="0">
                <a:solidFill>
                  <a:srgbClr val="575B5B"/>
                </a:solidFill>
                <a:latin typeface="Trebuchet MS"/>
                <a:cs typeface="Trebuchet MS"/>
              </a:rPr>
              <a:t>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40" name="object 340"/>
          <p:cNvSpPr txBox="1"/>
          <p:nvPr/>
        </p:nvSpPr>
        <p:spPr>
          <a:xfrm rot="19020000">
            <a:off x="9740229" y="5130497"/>
            <a:ext cx="70995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41" name="object 341"/>
          <p:cNvSpPr txBox="1"/>
          <p:nvPr/>
        </p:nvSpPr>
        <p:spPr>
          <a:xfrm rot="18960000">
            <a:off x="9767048" y="5106988"/>
            <a:ext cx="6561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l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42" name="object 342"/>
          <p:cNvSpPr txBox="1"/>
          <p:nvPr/>
        </p:nvSpPr>
        <p:spPr>
          <a:xfrm rot="18840000">
            <a:off x="9785071" y="5085961"/>
            <a:ext cx="70995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43" name="object 343"/>
          <p:cNvSpPr txBox="1"/>
          <p:nvPr/>
        </p:nvSpPr>
        <p:spPr>
          <a:xfrm rot="17760000">
            <a:off x="9914276" y="4907961"/>
            <a:ext cx="74053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10" dirty="0">
                <a:solidFill>
                  <a:srgbClr val="575B5B"/>
                </a:solidFill>
                <a:latin typeface="Trebuchet MS"/>
                <a:cs typeface="Trebuchet MS"/>
              </a:rPr>
              <a:t>C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44" name="object 344"/>
          <p:cNvSpPr txBox="1"/>
          <p:nvPr/>
        </p:nvSpPr>
        <p:spPr>
          <a:xfrm rot="17460000">
            <a:off x="9934804" y="4861887"/>
            <a:ext cx="72778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5" dirty="0">
                <a:solidFill>
                  <a:srgbClr val="575B5B"/>
                </a:solidFill>
                <a:latin typeface="Trebuchet MS"/>
                <a:cs typeface="Trebuchet MS"/>
              </a:rPr>
              <a:t>o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45" name="object 345"/>
          <p:cNvSpPr txBox="1"/>
          <p:nvPr/>
        </p:nvSpPr>
        <p:spPr>
          <a:xfrm rot="17280000">
            <a:off x="9949522" y="4825822"/>
            <a:ext cx="68629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5" dirty="0">
                <a:solidFill>
                  <a:srgbClr val="575B5B"/>
                </a:solidFill>
                <a:latin typeface="Trebuchet MS"/>
                <a:cs typeface="Trebuchet MS"/>
              </a:rPr>
              <a:t>s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46" name="object 346"/>
          <p:cNvSpPr txBox="1"/>
          <p:nvPr/>
        </p:nvSpPr>
        <p:spPr>
          <a:xfrm rot="17100000">
            <a:off x="9960386" y="4791269"/>
            <a:ext cx="67069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35" dirty="0">
                <a:solidFill>
                  <a:srgbClr val="575B5B"/>
                </a:solidFill>
                <a:latin typeface="Trebuchet MS"/>
                <a:cs typeface="Trebuchet MS"/>
              </a:rPr>
              <a:t>t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47" name="object 347"/>
          <p:cNvSpPr txBox="1"/>
          <p:nvPr/>
        </p:nvSpPr>
        <p:spPr>
          <a:xfrm rot="16980000">
            <a:off x="9966001" y="4759151"/>
            <a:ext cx="71572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48" name="object 348"/>
          <p:cNvSpPr txBox="1"/>
          <p:nvPr/>
        </p:nvSpPr>
        <p:spPr>
          <a:xfrm rot="16860000">
            <a:off x="9975446" y="4726381"/>
            <a:ext cx="6561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30" dirty="0">
                <a:solidFill>
                  <a:srgbClr val="575B5B"/>
                </a:solidFill>
                <a:latin typeface="Trebuchet MS"/>
                <a:cs typeface="Trebuchet MS"/>
              </a:rPr>
              <a:t>l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49" name="object 349"/>
          <p:cNvSpPr txBox="1"/>
          <p:nvPr/>
        </p:nvSpPr>
        <p:spPr>
          <a:xfrm rot="16740000">
            <a:off x="9978744" y="4706906"/>
            <a:ext cx="65454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30" dirty="0">
                <a:solidFill>
                  <a:srgbClr val="575B5B"/>
                </a:solidFill>
                <a:latin typeface="Trebuchet MS"/>
                <a:cs typeface="Trebuchet MS"/>
              </a:rPr>
              <a:t>l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50" name="object 350"/>
          <p:cNvSpPr txBox="1"/>
          <p:nvPr/>
        </p:nvSpPr>
        <p:spPr>
          <a:xfrm rot="16680000">
            <a:off x="9979136" y="4677086"/>
            <a:ext cx="7309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5" dirty="0">
                <a:solidFill>
                  <a:srgbClr val="575B5B"/>
                </a:solidFill>
                <a:latin typeface="Trebuchet MS"/>
                <a:cs typeface="Trebuchet MS"/>
              </a:rPr>
              <a:t>o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51" name="object 351"/>
          <p:cNvSpPr txBox="1"/>
          <p:nvPr/>
        </p:nvSpPr>
        <p:spPr>
          <a:xfrm rot="16500000">
            <a:off x="9984045" y="4636066"/>
            <a:ext cx="71572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52" name="object 352"/>
          <p:cNvSpPr txBox="1"/>
          <p:nvPr/>
        </p:nvSpPr>
        <p:spPr>
          <a:xfrm rot="16440000">
            <a:off x="9939911" y="4506002"/>
            <a:ext cx="176890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30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r>
              <a:rPr sz="500" spc="-5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oa</a:t>
            </a:r>
            <a:r>
              <a:rPr sz="500" spc="-6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50" dirty="0">
                <a:solidFill>
                  <a:srgbClr val="575B5B"/>
                </a:solidFill>
                <a:latin typeface="Trebuchet MS"/>
                <a:cs typeface="Trebuchet MS"/>
              </a:rPr>
              <a:t>d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53" name="object 353"/>
          <p:cNvSpPr txBox="1"/>
          <p:nvPr/>
        </p:nvSpPr>
        <p:spPr>
          <a:xfrm rot="16500000">
            <a:off x="5962867" y="2744045"/>
            <a:ext cx="439585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B</a:t>
            </a:r>
            <a:r>
              <a:rPr sz="500" b="1" spc="-6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575B5B"/>
                </a:solidFill>
                <a:latin typeface="Trebuchet MS"/>
                <a:cs typeface="Trebuchet MS"/>
              </a:rPr>
              <a:t>ó</a:t>
            </a:r>
            <a:r>
              <a:rPr sz="500" b="1" spc="-9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575B5B"/>
                </a:solidFill>
                <a:latin typeface="Trebuchet MS"/>
                <a:cs typeface="Trebuchet MS"/>
              </a:rPr>
              <a:t>t</a:t>
            </a:r>
            <a:r>
              <a:rPr sz="500" b="1" spc="-9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575B5B"/>
                </a:solidFill>
                <a:latin typeface="Trebuchet MS"/>
                <a:cs typeface="Trebuchet MS"/>
              </a:rPr>
              <a:t>h</a:t>
            </a:r>
            <a:r>
              <a:rPr sz="500" b="1" spc="-9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r>
              <a:rPr sz="500" b="1" spc="-7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r>
              <a:rPr sz="500" b="1" spc="4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25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r>
              <a:rPr sz="500" b="1" spc="-9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baseline="555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r>
              <a:rPr sz="750" b="1" spc="104" baseline="55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750" b="1" spc="-37" baseline="5555" dirty="0">
                <a:solidFill>
                  <a:srgbClr val="575B5B"/>
                </a:solidFill>
                <a:latin typeface="Trebuchet MS"/>
                <a:cs typeface="Trebuchet MS"/>
              </a:rPr>
              <a:t>Dr</a:t>
            </a:r>
            <a:endParaRPr sz="750" baseline="5555">
              <a:latin typeface="Trebuchet MS"/>
              <a:cs typeface="Trebuchet MS"/>
            </a:endParaRPr>
          </a:p>
        </p:txBody>
      </p:sp>
      <p:sp>
        <p:nvSpPr>
          <p:cNvPr id="354" name="object 354"/>
          <p:cNvSpPr txBox="1"/>
          <p:nvPr/>
        </p:nvSpPr>
        <p:spPr>
          <a:xfrm rot="16740000">
            <a:off x="6062206" y="2361429"/>
            <a:ext cx="323165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b="1" dirty="0">
                <a:solidFill>
                  <a:srgbClr val="575B5B"/>
                </a:solidFill>
                <a:latin typeface="Trebuchet MS"/>
                <a:cs typeface="Trebuchet MS"/>
              </a:rPr>
              <a:t>io</a:t>
            </a:r>
            <a:r>
              <a:rPr sz="500" b="1" spc="-7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dirty="0">
                <a:solidFill>
                  <a:srgbClr val="575B5B"/>
                </a:solidFill>
                <a:latin typeface="Trebuchet MS"/>
                <a:cs typeface="Trebuchet MS"/>
              </a:rPr>
              <a:t>g</a:t>
            </a:r>
            <a:r>
              <a:rPr sz="500" b="1" spc="-6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575B5B"/>
                </a:solidFill>
                <a:latin typeface="Trebuchet MS"/>
                <a:cs typeface="Trebuchet MS"/>
              </a:rPr>
              <a:t>la</a:t>
            </a:r>
            <a:r>
              <a:rPr sz="500" b="1" spc="-5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575B5B"/>
                </a:solidFill>
                <a:latin typeface="Trebuchet MS"/>
                <a:cs typeface="Trebuchet MS"/>
              </a:rPr>
              <a:t>in</a:t>
            </a:r>
            <a:r>
              <a:rPr sz="500" b="1" spc="-7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25" dirty="0">
                <a:solidFill>
                  <a:srgbClr val="575B5B"/>
                </a:solidFill>
                <a:latin typeface="Trebuchet MS"/>
                <a:cs typeface="Trebuchet MS"/>
              </a:rPr>
              <a:t>n</a:t>
            </a:r>
            <a:r>
              <a:rPr sz="500" b="1" spc="-7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b="1" spc="-50" dirty="0">
                <a:solidFill>
                  <a:srgbClr val="575B5B"/>
                </a:solidFill>
                <a:latin typeface="Trebuchet MS"/>
                <a:cs typeface="Trebuchet MS"/>
              </a:rPr>
              <a:t>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55" name="object 355"/>
          <p:cNvSpPr txBox="1"/>
          <p:nvPr/>
        </p:nvSpPr>
        <p:spPr>
          <a:xfrm rot="16740000">
            <a:off x="6175329" y="1907484"/>
            <a:ext cx="236643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Dis</a:t>
            </a:r>
            <a:r>
              <a:rPr sz="500" spc="5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40" dirty="0">
                <a:solidFill>
                  <a:srgbClr val="575B5B"/>
                </a:solidFill>
                <a:latin typeface="Trebuchet MS"/>
                <a:cs typeface="Trebuchet MS"/>
              </a:rPr>
              <a:t>t</a:t>
            </a:r>
            <a:r>
              <a:rPr sz="500" spc="-70" dirty="0">
                <a:solidFill>
                  <a:srgbClr val="575B5B"/>
                </a:solidFill>
                <a:latin typeface="Trebuchet MS"/>
                <a:cs typeface="Trebuchet MS"/>
              </a:rPr>
              <a:t> </a:t>
            </a:r>
            <a:r>
              <a:rPr sz="500" spc="-20" dirty="0">
                <a:solidFill>
                  <a:srgbClr val="575B5B"/>
                </a:solidFill>
                <a:latin typeface="Trebuchet MS"/>
                <a:cs typeface="Trebuchet MS"/>
              </a:rPr>
              <a:t>ille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56" name="object 356"/>
          <p:cNvSpPr txBox="1"/>
          <p:nvPr/>
        </p:nvSpPr>
        <p:spPr>
          <a:xfrm rot="16800000">
            <a:off x="6273417" y="1756296"/>
            <a:ext cx="88024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ry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57" name="object 357"/>
          <p:cNvSpPr txBox="1"/>
          <p:nvPr/>
        </p:nvSpPr>
        <p:spPr>
          <a:xfrm rot="17820000">
            <a:off x="6300110" y="1680242"/>
            <a:ext cx="72470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R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58" name="object 358"/>
          <p:cNvSpPr txBox="1"/>
          <p:nvPr/>
        </p:nvSpPr>
        <p:spPr>
          <a:xfrm rot="18600000">
            <a:off x="6323835" y="1642886"/>
            <a:ext cx="72778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5" dirty="0">
                <a:solidFill>
                  <a:srgbClr val="575B5B"/>
                </a:solidFill>
                <a:latin typeface="Trebuchet MS"/>
                <a:cs typeface="Trebuchet MS"/>
              </a:rPr>
              <a:t>o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59" name="object 359"/>
          <p:cNvSpPr txBox="1"/>
          <p:nvPr/>
        </p:nvSpPr>
        <p:spPr>
          <a:xfrm rot="19260000">
            <a:off x="6353005" y="1614523"/>
            <a:ext cx="70713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spc="-25" dirty="0">
                <a:solidFill>
                  <a:srgbClr val="575B5B"/>
                </a:solidFill>
                <a:latin typeface="Trebuchet MS"/>
                <a:cs typeface="Trebuchet MS"/>
              </a:rPr>
              <a:t>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60" name="object 360"/>
          <p:cNvSpPr txBox="1"/>
          <p:nvPr/>
        </p:nvSpPr>
        <p:spPr>
          <a:xfrm rot="19440000">
            <a:off x="6387053" y="1590431"/>
            <a:ext cx="73091" cy="63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0"/>
              </a:lnSpc>
            </a:pPr>
            <a:r>
              <a:rPr sz="500" dirty="0">
                <a:solidFill>
                  <a:srgbClr val="575B5B"/>
                </a:solidFill>
                <a:latin typeface="Trebuchet MS"/>
                <a:cs typeface="Trebuchet MS"/>
              </a:rPr>
              <a:t>d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61" name="object 361"/>
          <p:cNvSpPr txBox="1"/>
          <p:nvPr/>
        </p:nvSpPr>
        <p:spPr>
          <a:xfrm>
            <a:off x="7680325" y="4683926"/>
            <a:ext cx="85471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500" b="1" spc="-30" dirty="0">
                <a:solidFill>
                  <a:srgbClr val="6E6D5E"/>
                </a:solidFill>
                <a:latin typeface="Trebuchet MS"/>
                <a:cs typeface="Trebuchet MS"/>
              </a:rPr>
              <a:t>Ospidéal</a:t>
            </a:r>
            <a:r>
              <a:rPr sz="500" b="1" spc="20" dirty="0">
                <a:solidFill>
                  <a:srgbClr val="6E6D5E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6E6D5E"/>
                </a:solidFill>
                <a:latin typeface="Trebuchet MS"/>
                <a:cs typeface="Trebuchet MS"/>
              </a:rPr>
              <a:t>na</a:t>
            </a:r>
            <a:r>
              <a:rPr sz="500" b="1" spc="20" dirty="0">
                <a:solidFill>
                  <a:srgbClr val="6E6D5E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6E6D5E"/>
                </a:solidFill>
                <a:latin typeface="Trebuchet MS"/>
                <a:cs typeface="Trebuchet MS"/>
              </a:rPr>
              <a:t>hOllscoile,</a:t>
            </a:r>
            <a:r>
              <a:rPr sz="500" b="1" spc="-15" dirty="0">
                <a:solidFill>
                  <a:srgbClr val="6E6D5E"/>
                </a:solidFill>
                <a:latin typeface="Trebuchet MS"/>
                <a:cs typeface="Trebuchet MS"/>
              </a:rPr>
              <a:t> </a:t>
            </a:r>
            <a:r>
              <a:rPr sz="500" b="1" spc="-20" dirty="0">
                <a:solidFill>
                  <a:srgbClr val="6E6D5E"/>
                </a:solidFill>
                <a:latin typeface="Trebuchet MS"/>
                <a:cs typeface="Trebuchet MS"/>
              </a:rPr>
              <a:t>Gaillimh</a:t>
            </a:r>
            <a:endParaRPr sz="500">
              <a:latin typeface="Trebuchet MS"/>
              <a:cs typeface="Trebuchet MS"/>
            </a:endParaRPr>
          </a:p>
          <a:p>
            <a:pPr marR="41275" algn="r">
              <a:lnSpc>
                <a:spcPct val="100000"/>
              </a:lnSpc>
            </a:pPr>
            <a:r>
              <a:rPr sz="500" spc="-25" dirty="0">
                <a:solidFill>
                  <a:srgbClr val="6E6D5E"/>
                </a:solidFill>
                <a:latin typeface="Trebuchet MS"/>
                <a:cs typeface="Trebuchet MS"/>
              </a:rPr>
              <a:t>University</a:t>
            </a:r>
            <a:r>
              <a:rPr sz="500" spc="25" dirty="0">
                <a:solidFill>
                  <a:srgbClr val="6E6D5E"/>
                </a:solidFill>
                <a:latin typeface="Trebuchet MS"/>
                <a:cs typeface="Trebuchet MS"/>
              </a:rPr>
              <a:t> </a:t>
            </a:r>
            <a:r>
              <a:rPr sz="500" spc="-30" dirty="0">
                <a:solidFill>
                  <a:srgbClr val="6E6D5E"/>
                </a:solidFill>
                <a:latin typeface="Trebuchet MS"/>
                <a:cs typeface="Trebuchet MS"/>
              </a:rPr>
              <a:t>Hospital,</a:t>
            </a:r>
            <a:r>
              <a:rPr sz="500" spc="25" dirty="0">
                <a:solidFill>
                  <a:srgbClr val="6E6D5E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6E6D5E"/>
                </a:solidFill>
                <a:latin typeface="Trebuchet MS"/>
                <a:cs typeface="Trebuchet MS"/>
              </a:rPr>
              <a:t>Galway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62" name="object 362"/>
          <p:cNvSpPr txBox="1"/>
          <p:nvPr/>
        </p:nvSpPr>
        <p:spPr>
          <a:xfrm>
            <a:off x="7745784" y="3315067"/>
            <a:ext cx="6477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35" dirty="0">
                <a:solidFill>
                  <a:srgbClr val="FFFFFF"/>
                </a:solidFill>
                <a:latin typeface="Trebuchet MS"/>
                <a:cs typeface="Trebuchet MS"/>
              </a:rPr>
              <a:t>Gairdín</a:t>
            </a:r>
            <a:r>
              <a:rPr sz="500" b="1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25" dirty="0">
                <a:solidFill>
                  <a:srgbClr val="FFFFFF"/>
                </a:solidFill>
                <a:latin typeface="Trebuchet MS"/>
                <a:cs typeface="Trebuchet MS"/>
              </a:rPr>
              <a:t>Cuimhneacháin</a:t>
            </a:r>
            <a:endParaRPr sz="5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500" spc="-20" dirty="0">
                <a:solidFill>
                  <a:srgbClr val="FFFFFF"/>
                </a:solidFill>
                <a:latin typeface="Trebuchet MS"/>
                <a:cs typeface="Trebuchet MS"/>
              </a:rPr>
              <a:t>Memorial</a:t>
            </a:r>
            <a:r>
              <a:rPr sz="500" spc="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Trebuchet MS"/>
                <a:cs typeface="Trebuchet MS"/>
              </a:rPr>
              <a:t>Garden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63" name="object 363"/>
          <p:cNvSpPr txBox="1"/>
          <p:nvPr/>
        </p:nvSpPr>
        <p:spPr>
          <a:xfrm>
            <a:off x="6277297" y="3245335"/>
            <a:ext cx="57467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25" dirty="0">
                <a:solidFill>
                  <a:srgbClr val="FFFFFF"/>
                </a:solidFill>
                <a:latin typeface="Trebuchet MS"/>
                <a:cs typeface="Trebuchet MS"/>
              </a:rPr>
              <a:t>Cearnóg</a:t>
            </a:r>
            <a:r>
              <a:rPr sz="5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FFFFFF"/>
                </a:solidFill>
                <a:latin typeface="Trebuchet MS"/>
                <a:cs typeface="Trebuchet MS"/>
              </a:rPr>
              <a:t>Uí</a:t>
            </a:r>
            <a:r>
              <a:rPr sz="500" b="1" spc="-20" dirty="0">
                <a:solidFill>
                  <a:srgbClr val="FFFFFF"/>
                </a:solidFill>
                <a:latin typeface="Trebuchet MS"/>
                <a:cs typeface="Trebuchet MS"/>
              </a:rPr>
              <a:t> Argadáin</a:t>
            </a:r>
            <a:endParaRPr sz="5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500" spc="-20" dirty="0">
                <a:solidFill>
                  <a:srgbClr val="FFFFFF"/>
                </a:solidFill>
                <a:latin typeface="Trebuchet MS"/>
                <a:cs typeface="Trebuchet MS"/>
              </a:rPr>
              <a:t>Hardiman</a:t>
            </a:r>
            <a:r>
              <a:rPr sz="5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Trebuchet MS"/>
                <a:cs typeface="Trebuchet MS"/>
              </a:rPr>
              <a:t>Square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64" name="object 364"/>
          <p:cNvSpPr txBox="1"/>
          <p:nvPr/>
        </p:nvSpPr>
        <p:spPr>
          <a:xfrm>
            <a:off x="8524341" y="3072353"/>
            <a:ext cx="37401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25" dirty="0">
                <a:solidFill>
                  <a:srgbClr val="FFFFFF"/>
                </a:solidFill>
                <a:latin typeface="Trebuchet MS"/>
                <a:cs typeface="Trebuchet MS"/>
              </a:rPr>
              <a:t>An</a:t>
            </a:r>
            <a:r>
              <a:rPr sz="500" b="1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20" dirty="0">
                <a:solidFill>
                  <a:srgbClr val="FFFFFF"/>
                </a:solidFill>
                <a:latin typeface="Trebuchet MS"/>
                <a:cs typeface="Trebuchet MS"/>
              </a:rPr>
              <a:t>Chearnóg</a:t>
            </a:r>
            <a:endParaRPr sz="5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500" spc="-10" dirty="0">
                <a:solidFill>
                  <a:srgbClr val="FFFFFF"/>
                </a:solidFill>
                <a:latin typeface="Trebuchet MS"/>
                <a:cs typeface="Trebuchet MS"/>
              </a:rPr>
              <a:t>Quadrangle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65" name="object 365"/>
          <p:cNvSpPr txBox="1"/>
          <p:nvPr/>
        </p:nvSpPr>
        <p:spPr>
          <a:xfrm>
            <a:off x="6756201" y="3511327"/>
            <a:ext cx="64706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35" dirty="0">
                <a:solidFill>
                  <a:srgbClr val="FFFFFF"/>
                </a:solidFill>
                <a:latin typeface="Trebuchet MS"/>
                <a:cs typeface="Trebuchet MS"/>
              </a:rPr>
              <a:t>Promanáid</a:t>
            </a:r>
            <a:r>
              <a:rPr sz="500" b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FFFFFF"/>
                </a:solidFill>
                <a:latin typeface="Trebuchet MS"/>
                <a:cs typeface="Trebuchet MS"/>
              </a:rPr>
              <a:t>na</a:t>
            </a:r>
            <a:r>
              <a:rPr sz="500" b="1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FFFFFF"/>
                </a:solidFill>
                <a:latin typeface="Trebuchet MS"/>
                <a:cs typeface="Trebuchet MS"/>
              </a:rPr>
              <a:t>Mílaoise</a:t>
            </a:r>
            <a:endParaRPr sz="5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500" spc="-10" dirty="0">
                <a:solidFill>
                  <a:srgbClr val="FFFFFF"/>
                </a:solidFill>
                <a:latin typeface="Trebuchet MS"/>
                <a:cs typeface="Trebuchet MS"/>
              </a:rPr>
              <a:t>Millennium</a:t>
            </a:r>
            <a:r>
              <a:rPr sz="500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Trebuchet MS"/>
                <a:cs typeface="Trebuchet MS"/>
              </a:rPr>
              <a:t>Promenade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66" name="object 366"/>
          <p:cNvSpPr txBox="1"/>
          <p:nvPr/>
        </p:nvSpPr>
        <p:spPr>
          <a:xfrm>
            <a:off x="5935014" y="586943"/>
            <a:ext cx="401320" cy="92075"/>
          </a:xfrm>
          <a:prstGeom prst="rect">
            <a:avLst/>
          </a:prstGeom>
          <a:solidFill>
            <a:srgbClr val="594E5A">
              <a:alpha val="50000"/>
            </a:srgbClr>
          </a:solidFill>
        </p:spPr>
        <p:txBody>
          <a:bodyPr vert="horz" wrap="square" lIns="0" tIns="508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40"/>
              </a:spcBef>
            </a:pPr>
            <a:r>
              <a:rPr sz="500" b="1" spc="-30" dirty="0">
                <a:solidFill>
                  <a:srgbClr val="FFFFFF"/>
                </a:solidFill>
                <a:latin typeface="Trebuchet MS"/>
                <a:cs typeface="Trebuchet MS"/>
              </a:rPr>
              <a:t>to</a:t>
            </a:r>
            <a:r>
              <a:rPr sz="500" b="1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FFFFFF"/>
                </a:solidFill>
                <a:latin typeface="Trebuchet MS"/>
                <a:cs typeface="Trebuchet MS"/>
              </a:rPr>
              <a:t>M6</a:t>
            </a:r>
            <a:r>
              <a:rPr sz="500" b="1" spc="-35" dirty="0">
                <a:solidFill>
                  <a:srgbClr val="FFFFFF"/>
                </a:solidFill>
                <a:latin typeface="Trebuchet MS"/>
                <a:cs typeface="Trebuchet MS"/>
              </a:rPr>
              <a:t> / </a:t>
            </a:r>
            <a:r>
              <a:rPr sz="500" b="1" spc="-25" dirty="0">
                <a:solidFill>
                  <a:srgbClr val="FFFFFF"/>
                </a:solidFill>
                <a:latin typeface="Trebuchet MS"/>
                <a:cs typeface="Trebuchet MS"/>
              </a:rPr>
              <a:t>M18</a:t>
            </a:r>
            <a:endParaRPr sz="500">
              <a:latin typeface="Trebuchet MS"/>
              <a:cs typeface="Trebuchet MS"/>
            </a:endParaRPr>
          </a:p>
        </p:txBody>
      </p:sp>
      <p:grpSp>
        <p:nvGrpSpPr>
          <p:cNvPr id="367" name="object 367"/>
          <p:cNvGrpSpPr/>
          <p:nvPr/>
        </p:nvGrpSpPr>
        <p:grpSpPr>
          <a:xfrm>
            <a:off x="5767127" y="539292"/>
            <a:ext cx="4213225" cy="4122420"/>
            <a:chOff x="5767127" y="539292"/>
            <a:chExt cx="4213225" cy="4122420"/>
          </a:xfrm>
        </p:grpSpPr>
        <p:pic>
          <p:nvPicPr>
            <p:cNvPr id="368" name="object 368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5767127" y="539292"/>
              <a:ext cx="97344" cy="192520"/>
            </a:xfrm>
            <a:prstGeom prst="rect">
              <a:avLst/>
            </a:prstGeom>
          </p:spPr>
        </p:pic>
        <p:pic>
          <p:nvPicPr>
            <p:cNvPr id="369" name="object 369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8117918" y="4517670"/>
              <a:ext cx="144005" cy="143992"/>
            </a:xfrm>
            <a:prstGeom prst="rect">
              <a:avLst/>
            </a:prstGeom>
          </p:spPr>
        </p:pic>
        <p:sp>
          <p:nvSpPr>
            <p:cNvPr id="370" name="object 370"/>
            <p:cNvSpPr/>
            <p:nvPr/>
          </p:nvSpPr>
          <p:spPr>
            <a:xfrm>
              <a:off x="9837039" y="2093468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35" y="142735"/>
                  </a:lnTo>
                  <a:lnTo>
                    <a:pt x="142735" y="0"/>
                  </a:lnTo>
                  <a:close/>
                </a:path>
              </a:pathLst>
            </a:custGeom>
            <a:solidFill>
              <a:srgbClr val="F182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1" name="object 371"/>
          <p:cNvSpPr txBox="1"/>
          <p:nvPr/>
        </p:nvSpPr>
        <p:spPr>
          <a:xfrm>
            <a:off x="6091059" y="1145641"/>
            <a:ext cx="748665" cy="179705"/>
          </a:xfrm>
          <a:prstGeom prst="rect">
            <a:avLst/>
          </a:prstGeom>
          <a:solidFill>
            <a:srgbClr val="594E5A">
              <a:alpha val="50000"/>
            </a:srgbClr>
          </a:solidFill>
        </p:spPr>
        <p:txBody>
          <a:bodyPr vert="horz" wrap="square" lIns="0" tIns="10160" rIns="0" bIns="0" rtlCol="0">
            <a:spAutoFit/>
          </a:bodyPr>
          <a:lstStyle/>
          <a:p>
            <a:pPr marL="38735">
              <a:lnSpc>
                <a:spcPct val="100000"/>
              </a:lnSpc>
              <a:spcBef>
                <a:spcPts val="80"/>
              </a:spcBef>
            </a:pPr>
            <a:r>
              <a:rPr sz="500" b="1" spc="-25" dirty="0">
                <a:solidFill>
                  <a:srgbClr val="FFFFFF"/>
                </a:solidFill>
                <a:latin typeface="Trebuchet MS"/>
                <a:cs typeface="Trebuchet MS"/>
              </a:rPr>
              <a:t>Cois</a:t>
            </a:r>
            <a:r>
              <a:rPr sz="5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25" dirty="0">
                <a:solidFill>
                  <a:srgbClr val="FFFFFF"/>
                </a:solidFill>
                <a:latin typeface="Trebuchet MS"/>
                <a:cs typeface="Trebuchet MS"/>
              </a:rPr>
              <a:t>Abhann</a:t>
            </a:r>
            <a:r>
              <a:rPr sz="500" b="1" spc="-20" dirty="0">
                <a:solidFill>
                  <a:srgbClr val="FFFFFF"/>
                </a:solidFill>
                <a:latin typeface="Trebuchet MS"/>
                <a:cs typeface="Trebuchet MS"/>
              </a:rPr>
              <a:t> Ó Dheas</a:t>
            </a:r>
            <a:endParaRPr sz="500">
              <a:latin typeface="Trebuchet MS"/>
              <a:cs typeface="Trebuchet MS"/>
            </a:endParaRPr>
          </a:p>
          <a:p>
            <a:pPr marL="38735">
              <a:lnSpc>
                <a:spcPct val="100000"/>
              </a:lnSpc>
            </a:pPr>
            <a:r>
              <a:rPr sz="500" spc="-25" dirty="0">
                <a:solidFill>
                  <a:srgbClr val="FFFFFF"/>
                </a:solidFill>
                <a:latin typeface="Trebuchet MS"/>
                <a:cs typeface="Trebuchet MS"/>
              </a:rPr>
              <a:t>Riverside</a:t>
            </a:r>
            <a:r>
              <a:rPr sz="5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Trebuchet MS"/>
                <a:cs typeface="Trebuchet MS"/>
              </a:rPr>
              <a:t>South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72" name="object 372"/>
          <p:cNvSpPr txBox="1"/>
          <p:nvPr/>
        </p:nvSpPr>
        <p:spPr>
          <a:xfrm>
            <a:off x="9393021" y="1330782"/>
            <a:ext cx="607695" cy="186055"/>
          </a:xfrm>
          <a:prstGeom prst="rect">
            <a:avLst/>
          </a:prstGeom>
          <a:solidFill>
            <a:srgbClr val="594E5A">
              <a:alpha val="50000"/>
            </a:srgbClr>
          </a:solidFill>
        </p:spPr>
        <p:txBody>
          <a:bodyPr vert="horz" wrap="square" lIns="0" tIns="1016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80"/>
              </a:spcBef>
            </a:pPr>
            <a:r>
              <a:rPr sz="500" b="1" spc="-40" dirty="0">
                <a:solidFill>
                  <a:srgbClr val="FFFFFF"/>
                </a:solidFill>
                <a:latin typeface="Trebuchet MS"/>
                <a:cs typeface="Trebuchet MS"/>
              </a:rPr>
              <a:t>Garraí</a:t>
            </a:r>
            <a:r>
              <a:rPr sz="500" b="1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FFFFFF"/>
                </a:solidFill>
                <a:latin typeface="Trebuchet MS"/>
                <a:cs typeface="Trebuchet MS"/>
              </a:rPr>
              <a:t>an</a:t>
            </a:r>
            <a:r>
              <a:rPr sz="5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FFFFFF"/>
                </a:solidFill>
                <a:latin typeface="Trebuchet MS"/>
                <a:cs typeface="Trebuchet MS"/>
              </a:rPr>
              <a:t>Iascaigh</a:t>
            </a:r>
            <a:endParaRPr sz="500">
              <a:latin typeface="Trebuchet MS"/>
              <a:cs typeface="Trebuchet MS"/>
            </a:endParaRPr>
          </a:p>
          <a:p>
            <a:pPr marL="26034">
              <a:lnSpc>
                <a:spcPct val="100000"/>
              </a:lnSpc>
            </a:pPr>
            <a:r>
              <a:rPr sz="500" spc="-25" dirty="0">
                <a:solidFill>
                  <a:srgbClr val="FFFFFF"/>
                </a:solidFill>
                <a:latin typeface="Trebuchet MS"/>
                <a:cs typeface="Trebuchet MS"/>
              </a:rPr>
              <a:t>Fisheries</a:t>
            </a:r>
            <a:r>
              <a:rPr sz="500" spc="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Trebuchet MS"/>
                <a:cs typeface="Trebuchet MS"/>
              </a:rPr>
              <a:t>Field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73" name="object 373"/>
          <p:cNvSpPr txBox="1"/>
          <p:nvPr/>
        </p:nvSpPr>
        <p:spPr>
          <a:xfrm>
            <a:off x="2798495" y="1552232"/>
            <a:ext cx="779145" cy="184150"/>
          </a:xfrm>
          <a:prstGeom prst="rect">
            <a:avLst/>
          </a:prstGeom>
          <a:solidFill>
            <a:srgbClr val="594E5A">
              <a:alpha val="50000"/>
            </a:srgbClr>
          </a:solidFill>
        </p:spPr>
        <p:txBody>
          <a:bodyPr vert="horz" wrap="square" lIns="0" tIns="12700" rIns="0" bIns="0" rtlCol="0">
            <a:spAutoFit/>
          </a:bodyPr>
          <a:lstStyle/>
          <a:p>
            <a:pPr marL="24130">
              <a:lnSpc>
                <a:spcPct val="100000"/>
              </a:lnSpc>
              <a:spcBef>
                <a:spcPts val="100"/>
              </a:spcBef>
            </a:pPr>
            <a:r>
              <a:rPr sz="500" b="1" spc="-25" dirty="0">
                <a:solidFill>
                  <a:srgbClr val="FFFFFF"/>
                </a:solidFill>
                <a:latin typeface="Trebuchet MS"/>
                <a:cs typeface="Trebuchet MS"/>
              </a:rPr>
              <a:t>Cois</a:t>
            </a:r>
            <a:r>
              <a:rPr sz="5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25" dirty="0">
                <a:solidFill>
                  <a:srgbClr val="FFFFFF"/>
                </a:solidFill>
                <a:latin typeface="Trebuchet MS"/>
                <a:cs typeface="Trebuchet MS"/>
              </a:rPr>
              <a:t>Abhann</a:t>
            </a:r>
            <a:r>
              <a:rPr sz="500" b="1" spc="-20" dirty="0">
                <a:solidFill>
                  <a:srgbClr val="FFFFFF"/>
                </a:solidFill>
                <a:latin typeface="Trebuchet MS"/>
                <a:cs typeface="Trebuchet MS"/>
              </a:rPr>
              <a:t> Ó </a:t>
            </a:r>
            <a:r>
              <a:rPr sz="500" b="1" spc="-10" dirty="0">
                <a:solidFill>
                  <a:srgbClr val="FFFFFF"/>
                </a:solidFill>
                <a:latin typeface="Trebuchet MS"/>
                <a:cs typeface="Trebuchet MS"/>
              </a:rPr>
              <a:t>Thuaidh</a:t>
            </a:r>
            <a:endParaRPr sz="50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</a:pPr>
            <a:r>
              <a:rPr sz="500" spc="-25" dirty="0">
                <a:solidFill>
                  <a:srgbClr val="FFFFFF"/>
                </a:solidFill>
                <a:latin typeface="Trebuchet MS"/>
                <a:cs typeface="Trebuchet MS"/>
              </a:rPr>
              <a:t>Riverside</a:t>
            </a:r>
            <a:r>
              <a:rPr sz="500" spc="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Trebuchet MS"/>
                <a:cs typeface="Trebuchet MS"/>
              </a:rPr>
              <a:t>North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74" name="object 374"/>
          <p:cNvSpPr txBox="1"/>
          <p:nvPr/>
        </p:nvSpPr>
        <p:spPr>
          <a:xfrm>
            <a:off x="4279329" y="1609403"/>
            <a:ext cx="755650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b="1" spc="-40" dirty="0">
                <a:solidFill>
                  <a:srgbClr val="FFFFFF"/>
                </a:solidFill>
                <a:latin typeface="Trebuchet MS"/>
                <a:cs typeface="Trebuchet MS"/>
              </a:rPr>
              <a:t>Faiche</a:t>
            </a:r>
            <a:r>
              <a:rPr sz="500" b="1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FFFFFF"/>
                </a:solidFill>
                <a:latin typeface="Trebuchet MS"/>
                <a:cs typeface="Trebuchet MS"/>
              </a:rPr>
              <a:t>na</a:t>
            </a:r>
            <a:r>
              <a:rPr sz="5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FFFFFF"/>
                </a:solidFill>
                <a:latin typeface="Trebuchet MS"/>
                <a:cs typeface="Trebuchet MS"/>
              </a:rPr>
              <a:t>hInnealtóireachta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75" name="object 375"/>
          <p:cNvSpPr txBox="1"/>
          <p:nvPr/>
        </p:nvSpPr>
        <p:spPr>
          <a:xfrm>
            <a:off x="4279329" y="1685603"/>
            <a:ext cx="50355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spc="-10" dirty="0">
                <a:solidFill>
                  <a:srgbClr val="FFFFFF"/>
                </a:solidFill>
                <a:latin typeface="Trebuchet MS"/>
                <a:cs typeface="Trebuchet MS"/>
              </a:rPr>
              <a:t>Engineering</a:t>
            </a:r>
            <a:r>
              <a:rPr sz="5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spc="-20" dirty="0">
                <a:solidFill>
                  <a:srgbClr val="FFFFFF"/>
                </a:solidFill>
                <a:latin typeface="Trebuchet MS"/>
                <a:cs typeface="Trebuchet MS"/>
              </a:rPr>
              <a:t>Lawn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376" name="object 376"/>
          <p:cNvSpPr txBox="1"/>
          <p:nvPr/>
        </p:nvSpPr>
        <p:spPr>
          <a:xfrm rot="20580000">
            <a:off x="4508736" y="1323436"/>
            <a:ext cx="89858" cy="76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95"/>
              </a:lnSpc>
            </a:pPr>
            <a:r>
              <a:rPr sz="600" b="1" spc="-2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377" name="object 377"/>
          <p:cNvSpPr txBox="1"/>
          <p:nvPr/>
        </p:nvSpPr>
        <p:spPr>
          <a:xfrm rot="20880000">
            <a:off x="4568765" y="1306973"/>
            <a:ext cx="87898" cy="76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95"/>
              </a:lnSpc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b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378" name="object 378"/>
          <p:cNvSpPr txBox="1"/>
          <p:nvPr/>
        </p:nvSpPr>
        <p:spPr>
          <a:xfrm rot="21060000">
            <a:off x="4621528" y="1297323"/>
            <a:ext cx="87583" cy="76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95"/>
              </a:lnSpc>
            </a:pP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h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379" name="object 379"/>
          <p:cNvSpPr txBox="1"/>
          <p:nvPr/>
        </p:nvSpPr>
        <p:spPr>
          <a:xfrm rot="21120000">
            <a:off x="4687014" y="1279811"/>
            <a:ext cx="188201" cy="76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95"/>
              </a:lnSpc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600" b="1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FFFFFF"/>
                </a:solidFill>
                <a:latin typeface="Trebuchet MS"/>
                <a:cs typeface="Trebuchet MS"/>
              </a:rPr>
              <a:t>in</a:t>
            </a:r>
            <a:r>
              <a:rPr sz="6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50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380" name="object 380"/>
          <p:cNvSpPr txBox="1"/>
          <p:nvPr/>
        </p:nvSpPr>
        <p:spPr>
          <a:xfrm rot="21120000">
            <a:off x="4752407" y="1424215"/>
            <a:ext cx="179533" cy="76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95"/>
              </a:lnSpc>
            </a:pPr>
            <a:r>
              <a:rPr sz="600" spc="-4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600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dirty="0">
                <a:solidFill>
                  <a:srgbClr val="FFFFFF"/>
                </a:solidFill>
                <a:latin typeface="Trebuchet MS"/>
                <a:cs typeface="Trebuchet MS"/>
              </a:rPr>
              <a:t>iv</a:t>
            </a:r>
            <a:r>
              <a:rPr sz="600" spc="-1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6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381" name="object 381"/>
          <p:cNvSpPr txBox="1"/>
          <p:nvPr/>
        </p:nvSpPr>
        <p:spPr>
          <a:xfrm rot="21180000">
            <a:off x="4893582" y="1229829"/>
            <a:ext cx="516195" cy="76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95"/>
              </a:lnSpc>
            </a:pPr>
            <a:r>
              <a:rPr sz="600" b="1" dirty="0">
                <a:solidFill>
                  <a:srgbClr val="FFFFFF"/>
                </a:solidFill>
                <a:latin typeface="Trebuchet MS"/>
                <a:cs typeface="Trebuchet MS"/>
              </a:rPr>
              <a:t>na</a:t>
            </a:r>
            <a:r>
              <a:rPr sz="600" b="1" spc="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G</a:t>
            </a:r>
            <a:r>
              <a:rPr sz="600" b="1" spc="-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600" b="1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5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6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900" b="1" spc="-67" baseline="4629" dirty="0">
                <a:solidFill>
                  <a:srgbClr val="FFFFFF"/>
                </a:solidFill>
                <a:latin typeface="Trebuchet MS"/>
                <a:cs typeface="Trebuchet MS"/>
              </a:rPr>
              <a:t>l</a:t>
            </a:r>
            <a:r>
              <a:rPr sz="900" b="1" spc="-172" baseline="46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900" b="1" spc="-67" baseline="4629" dirty="0">
                <a:solidFill>
                  <a:srgbClr val="FFFFFF"/>
                </a:solidFill>
                <a:latin typeface="Trebuchet MS"/>
                <a:cs typeface="Trebuchet MS"/>
              </a:rPr>
              <a:t>l</a:t>
            </a:r>
            <a:r>
              <a:rPr sz="900" b="1" spc="-179" baseline="46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900" b="1" spc="-15" baseline="4629" dirty="0">
                <a:solidFill>
                  <a:srgbClr val="FFFFFF"/>
                </a:solidFill>
                <a:latin typeface="Trebuchet MS"/>
                <a:cs typeface="Trebuchet MS"/>
              </a:rPr>
              <a:t>im</a:t>
            </a:r>
            <a:r>
              <a:rPr sz="900" b="1" spc="-127" baseline="46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900" b="1" spc="-52" baseline="4629" dirty="0">
                <a:solidFill>
                  <a:srgbClr val="FFFFFF"/>
                </a:solidFill>
                <a:latin typeface="Trebuchet MS"/>
                <a:cs typeface="Trebuchet MS"/>
              </a:rPr>
              <a:t>h</a:t>
            </a:r>
            <a:r>
              <a:rPr sz="900" b="1" spc="-142" baseline="46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900" b="1" spc="-75" baseline="4629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900" baseline="4629">
              <a:latin typeface="Trebuchet MS"/>
              <a:cs typeface="Trebuchet MS"/>
            </a:endParaRPr>
          </a:p>
        </p:txBody>
      </p:sp>
      <p:sp>
        <p:nvSpPr>
          <p:cNvPr id="382" name="object 382"/>
          <p:cNvSpPr txBox="1"/>
          <p:nvPr/>
        </p:nvSpPr>
        <p:spPr>
          <a:xfrm rot="21180000">
            <a:off x="4927337" y="1391194"/>
            <a:ext cx="317261" cy="76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95"/>
              </a:lnSpc>
            </a:pPr>
            <a:r>
              <a:rPr sz="60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600" spc="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20" dirty="0">
                <a:solidFill>
                  <a:srgbClr val="FFFFFF"/>
                </a:solidFill>
                <a:latin typeface="Trebuchet MS"/>
                <a:cs typeface="Trebuchet MS"/>
              </a:rPr>
              <a:t>C</a:t>
            </a:r>
            <a:r>
              <a:rPr sz="600" spc="-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orri</a:t>
            </a:r>
            <a:r>
              <a:rPr sz="900" spc="-15" baseline="4629" dirty="0">
                <a:solidFill>
                  <a:srgbClr val="FFFFFF"/>
                </a:solidFill>
                <a:latin typeface="Trebuchet MS"/>
                <a:cs typeface="Trebuchet MS"/>
              </a:rPr>
              <a:t>b</a:t>
            </a:r>
            <a:endParaRPr sz="900" baseline="4629">
              <a:latin typeface="Trebuchet MS"/>
              <a:cs typeface="Trebuchet MS"/>
            </a:endParaRPr>
          </a:p>
        </p:txBody>
      </p:sp>
      <p:sp>
        <p:nvSpPr>
          <p:cNvPr id="383" name="object 383"/>
          <p:cNvSpPr txBox="1"/>
          <p:nvPr/>
        </p:nvSpPr>
        <p:spPr>
          <a:xfrm>
            <a:off x="8195705" y="2898776"/>
            <a:ext cx="781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6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84" name="object 384"/>
          <p:cNvSpPr txBox="1"/>
          <p:nvPr/>
        </p:nvSpPr>
        <p:spPr>
          <a:xfrm>
            <a:off x="9091079" y="2838687"/>
            <a:ext cx="781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6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85" name="object 385"/>
          <p:cNvSpPr txBox="1"/>
          <p:nvPr/>
        </p:nvSpPr>
        <p:spPr>
          <a:xfrm>
            <a:off x="9210378" y="2273047"/>
            <a:ext cx="781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6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86" name="object 386"/>
          <p:cNvSpPr txBox="1"/>
          <p:nvPr/>
        </p:nvSpPr>
        <p:spPr>
          <a:xfrm>
            <a:off x="9837039" y="2093467"/>
            <a:ext cx="142875" cy="142875"/>
          </a:xfrm>
          <a:prstGeom prst="rect">
            <a:avLst/>
          </a:prstGeom>
          <a:ln w="3175">
            <a:solidFill>
              <a:srgbClr val="926E4E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20"/>
              </a:spcBef>
            </a:pPr>
            <a:r>
              <a:rPr sz="800" b="1" spc="-6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87" name="object 387"/>
          <p:cNvSpPr txBox="1"/>
          <p:nvPr/>
        </p:nvSpPr>
        <p:spPr>
          <a:xfrm>
            <a:off x="9324602" y="1868011"/>
            <a:ext cx="781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60" dirty="0">
                <a:solidFill>
                  <a:srgbClr val="FFFFFF"/>
                </a:solidFill>
                <a:latin typeface="Trebuchet MS"/>
                <a:cs typeface="Trebuchet MS"/>
              </a:rPr>
              <a:t>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388" name="object 388"/>
          <p:cNvSpPr txBox="1"/>
          <p:nvPr/>
        </p:nvSpPr>
        <p:spPr>
          <a:xfrm>
            <a:off x="8689553" y="1631963"/>
            <a:ext cx="781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6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389" name="object 389"/>
          <p:cNvGrpSpPr/>
          <p:nvPr/>
        </p:nvGrpSpPr>
        <p:grpSpPr>
          <a:xfrm>
            <a:off x="7285151" y="1096632"/>
            <a:ext cx="144780" cy="144780"/>
            <a:chOff x="7285151" y="1096632"/>
            <a:chExt cx="144780" cy="144780"/>
          </a:xfrm>
        </p:grpSpPr>
        <p:sp>
          <p:nvSpPr>
            <p:cNvPr id="390" name="object 390"/>
            <p:cNvSpPr/>
            <p:nvPr/>
          </p:nvSpPr>
          <p:spPr>
            <a:xfrm>
              <a:off x="7286103" y="1097584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35" y="142735"/>
                  </a:lnTo>
                  <a:lnTo>
                    <a:pt x="142735" y="0"/>
                  </a:lnTo>
                  <a:close/>
                </a:path>
              </a:pathLst>
            </a:custGeom>
            <a:solidFill>
              <a:srgbClr val="F182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1" name="object 391"/>
            <p:cNvSpPr/>
            <p:nvPr/>
          </p:nvSpPr>
          <p:spPr>
            <a:xfrm>
              <a:off x="7286103" y="1097584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142735"/>
                  </a:moveTo>
                  <a:lnTo>
                    <a:pt x="0" y="142735"/>
                  </a:lnTo>
                  <a:lnTo>
                    <a:pt x="0" y="0"/>
                  </a:lnTo>
                  <a:lnTo>
                    <a:pt x="142735" y="0"/>
                  </a:lnTo>
                  <a:lnTo>
                    <a:pt x="142735" y="142735"/>
                  </a:lnTo>
                  <a:close/>
                </a:path>
              </a:pathLst>
            </a:custGeom>
            <a:ln w="3175">
              <a:solidFill>
                <a:srgbClr val="926E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2" name="object 392"/>
          <p:cNvSpPr txBox="1"/>
          <p:nvPr/>
        </p:nvSpPr>
        <p:spPr>
          <a:xfrm>
            <a:off x="7279295" y="1087587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23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393" name="object 393"/>
          <p:cNvGrpSpPr/>
          <p:nvPr/>
        </p:nvGrpSpPr>
        <p:grpSpPr>
          <a:xfrm>
            <a:off x="7354785" y="1578000"/>
            <a:ext cx="144780" cy="144780"/>
            <a:chOff x="7354785" y="1578000"/>
            <a:chExt cx="144780" cy="144780"/>
          </a:xfrm>
        </p:grpSpPr>
        <p:sp>
          <p:nvSpPr>
            <p:cNvPr id="394" name="object 394"/>
            <p:cNvSpPr/>
            <p:nvPr/>
          </p:nvSpPr>
          <p:spPr>
            <a:xfrm>
              <a:off x="7355738" y="1578952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35" y="142735"/>
                  </a:lnTo>
                  <a:lnTo>
                    <a:pt x="142735" y="0"/>
                  </a:lnTo>
                  <a:close/>
                </a:path>
              </a:pathLst>
            </a:custGeom>
            <a:solidFill>
              <a:srgbClr val="F182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5" name="object 395"/>
            <p:cNvSpPr/>
            <p:nvPr/>
          </p:nvSpPr>
          <p:spPr>
            <a:xfrm>
              <a:off x="7355738" y="1578952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142735"/>
                  </a:moveTo>
                  <a:lnTo>
                    <a:pt x="0" y="142735"/>
                  </a:lnTo>
                  <a:lnTo>
                    <a:pt x="0" y="0"/>
                  </a:lnTo>
                  <a:lnTo>
                    <a:pt x="142735" y="0"/>
                  </a:lnTo>
                  <a:lnTo>
                    <a:pt x="142735" y="142735"/>
                  </a:lnTo>
                  <a:close/>
                </a:path>
              </a:pathLst>
            </a:custGeom>
            <a:ln w="3175">
              <a:solidFill>
                <a:srgbClr val="926E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6" name="object 396"/>
          <p:cNvSpPr txBox="1"/>
          <p:nvPr/>
        </p:nvSpPr>
        <p:spPr>
          <a:xfrm>
            <a:off x="7357554" y="1568954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21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397" name="object 397"/>
          <p:cNvGrpSpPr/>
          <p:nvPr/>
        </p:nvGrpSpPr>
        <p:grpSpPr>
          <a:xfrm>
            <a:off x="5592686" y="2041474"/>
            <a:ext cx="624205" cy="407034"/>
            <a:chOff x="5592686" y="2041474"/>
            <a:chExt cx="624205" cy="407034"/>
          </a:xfrm>
        </p:grpSpPr>
        <p:sp>
          <p:nvSpPr>
            <p:cNvPr id="398" name="object 398"/>
            <p:cNvSpPr/>
            <p:nvPr/>
          </p:nvSpPr>
          <p:spPr>
            <a:xfrm>
              <a:off x="6073177" y="2053704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35" y="142735"/>
                  </a:lnTo>
                  <a:lnTo>
                    <a:pt x="142735" y="0"/>
                  </a:lnTo>
                  <a:close/>
                </a:path>
              </a:pathLst>
            </a:custGeom>
            <a:solidFill>
              <a:srgbClr val="F182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9" name="object 399"/>
            <p:cNvSpPr/>
            <p:nvPr/>
          </p:nvSpPr>
          <p:spPr>
            <a:xfrm>
              <a:off x="6073177" y="2053704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142735"/>
                  </a:moveTo>
                  <a:lnTo>
                    <a:pt x="0" y="142735"/>
                  </a:lnTo>
                  <a:lnTo>
                    <a:pt x="0" y="0"/>
                  </a:lnTo>
                  <a:lnTo>
                    <a:pt x="142735" y="0"/>
                  </a:lnTo>
                  <a:lnTo>
                    <a:pt x="142735" y="142735"/>
                  </a:lnTo>
                  <a:close/>
                </a:path>
              </a:pathLst>
            </a:custGeom>
            <a:ln w="3175">
              <a:solidFill>
                <a:srgbClr val="926E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0" name="object 400"/>
            <p:cNvSpPr/>
            <p:nvPr/>
          </p:nvSpPr>
          <p:spPr>
            <a:xfrm>
              <a:off x="5884595" y="2042426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35" y="142735"/>
                  </a:lnTo>
                  <a:lnTo>
                    <a:pt x="142735" y="0"/>
                  </a:lnTo>
                  <a:close/>
                </a:path>
              </a:pathLst>
            </a:custGeom>
            <a:solidFill>
              <a:srgbClr val="F182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1" name="object 401"/>
            <p:cNvSpPr/>
            <p:nvPr/>
          </p:nvSpPr>
          <p:spPr>
            <a:xfrm>
              <a:off x="5884595" y="2042426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142735"/>
                  </a:moveTo>
                  <a:lnTo>
                    <a:pt x="0" y="142735"/>
                  </a:lnTo>
                  <a:lnTo>
                    <a:pt x="0" y="0"/>
                  </a:lnTo>
                  <a:lnTo>
                    <a:pt x="142735" y="0"/>
                  </a:lnTo>
                  <a:lnTo>
                    <a:pt x="142735" y="142735"/>
                  </a:lnTo>
                  <a:close/>
                </a:path>
              </a:pathLst>
            </a:custGeom>
            <a:ln w="3175">
              <a:solidFill>
                <a:srgbClr val="926E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2" name="object 402"/>
            <p:cNvSpPr/>
            <p:nvPr/>
          </p:nvSpPr>
          <p:spPr>
            <a:xfrm>
              <a:off x="5849480" y="2243848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35" y="142735"/>
                  </a:lnTo>
                  <a:lnTo>
                    <a:pt x="142735" y="0"/>
                  </a:lnTo>
                  <a:close/>
                </a:path>
              </a:pathLst>
            </a:custGeom>
            <a:solidFill>
              <a:srgbClr val="F182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3" name="object 403"/>
            <p:cNvSpPr/>
            <p:nvPr/>
          </p:nvSpPr>
          <p:spPr>
            <a:xfrm>
              <a:off x="5849480" y="2243848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142735"/>
                  </a:moveTo>
                  <a:lnTo>
                    <a:pt x="0" y="142735"/>
                  </a:lnTo>
                  <a:lnTo>
                    <a:pt x="0" y="0"/>
                  </a:lnTo>
                  <a:lnTo>
                    <a:pt x="142735" y="0"/>
                  </a:lnTo>
                  <a:lnTo>
                    <a:pt x="142735" y="142735"/>
                  </a:lnTo>
                  <a:close/>
                </a:path>
              </a:pathLst>
            </a:custGeom>
            <a:ln w="3175">
              <a:solidFill>
                <a:srgbClr val="926E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4" name="object 404"/>
            <p:cNvSpPr/>
            <p:nvPr/>
          </p:nvSpPr>
          <p:spPr>
            <a:xfrm>
              <a:off x="5593638" y="2304707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35" y="142735"/>
                  </a:lnTo>
                  <a:lnTo>
                    <a:pt x="142735" y="0"/>
                  </a:lnTo>
                  <a:close/>
                </a:path>
              </a:pathLst>
            </a:custGeom>
            <a:solidFill>
              <a:srgbClr val="F182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5" name="object 405"/>
            <p:cNvSpPr/>
            <p:nvPr/>
          </p:nvSpPr>
          <p:spPr>
            <a:xfrm>
              <a:off x="5593638" y="2304707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142735"/>
                  </a:moveTo>
                  <a:lnTo>
                    <a:pt x="0" y="142735"/>
                  </a:lnTo>
                  <a:lnTo>
                    <a:pt x="0" y="0"/>
                  </a:lnTo>
                  <a:lnTo>
                    <a:pt x="142735" y="0"/>
                  </a:lnTo>
                  <a:lnTo>
                    <a:pt x="142735" y="142735"/>
                  </a:lnTo>
                  <a:close/>
                </a:path>
              </a:pathLst>
            </a:custGeom>
            <a:ln w="3175">
              <a:solidFill>
                <a:srgbClr val="926E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6" name="object 406"/>
          <p:cNvSpPr txBox="1"/>
          <p:nvPr/>
        </p:nvSpPr>
        <p:spPr>
          <a:xfrm>
            <a:off x="5578128" y="2288171"/>
            <a:ext cx="138430" cy="154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50" b="1" spc="-35" dirty="0">
                <a:solidFill>
                  <a:srgbClr val="FFFFFF"/>
                </a:solidFill>
                <a:latin typeface="Trebuchet MS"/>
                <a:cs typeface="Trebuchet MS"/>
              </a:rPr>
              <a:t>30</a:t>
            </a:r>
            <a:endParaRPr sz="850">
              <a:latin typeface="Trebuchet MS"/>
              <a:cs typeface="Trebuchet MS"/>
            </a:endParaRPr>
          </a:p>
        </p:txBody>
      </p:sp>
      <p:grpSp>
        <p:nvGrpSpPr>
          <p:cNvPr id="407" name="object 407"/>
          <p:cNvGrpSpPr/>
          <p:nvPr/>
        </p:nvGrpSpPr>
        <p:grpSpPr>
          <a:xfrm>
            <a:off x="5471972" y="2888183"/>
            <a:ext cx="144780" cy="144780"/>
            <a:chOff x="5471972" y="2888183"/>
            <a:chExt cx="144780" cy="144780"/>
          </a:xfrm>
        </p:grpSpPr>
        <p:sp>
          <p:nvSpPr>
            <p:cNvPr id="408" name="object 408"/>
            <p:cNvSpPr/>
            <p:nvPr/>
          </p:nvSpPr>
          <p:spPr>
            <a:xfrm>
              <a:off x="5472925" y="2889135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35" y="142735"/>
                  </a:lnTo>
                  <a:lnTo>
                    <a:pt x="142735" y="0"/>
                  </a:lnTo>
                  <a:close/>
                </a:path>
              </a:pathLst>
            </a:custGeom>
            <a:solidFill>
              <a:srgbClr val="F182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9" name="object 409"/>
            <p:cNvSpPr/>
            <p:nvPr/>
          </p:nvSpPr>
          <p:spPr>
            <a:xfrm>
              <a:off x="5472925" y="2889135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142735"/>
                  </a:moveTo>
                  <a:lnTo>
                    <a:pt x="0" y="142735"/>
                  </a:lnTo>
                  <a:lnTo>
                    <a:pt x="0" y="0"/>
                  </a:lnTo>
                  <a:lnTo>
                    <a:pt x="142735" y="0"/>
                  </a:lnTo>
                  <a:lnTo>
                    <a:pt x="142735" y="142735"/>
                  </a:lnTo>
                  <a:close/>
                </a:path>
              </a:pathLst>
            </a:custGeom>
            <a:ln w="3175">
              <a:solidFill>
                <a:srgbClr val="926E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0" name="object 410"/>
          <p:cNvSpPr txBox="1"/>
          <p:nvPr/>
        </p:nvSpPr>
        <p:spPr>
          <a:xfrm>
            <a:off x="5466941" y="2879137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47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11" name="object 411"/>
          <p:cNvSpPr txBox="1"/>
          <p:nvPr/>
        </p:nvSpPr>
        <p:spPr>
          <a:xfrm>
            <a:off x="6993780" y="2566517"/>
            <a:ext cx="1282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5" dirty="0">
                <a:solidFill>
                  <a:srgbClr val="FFFFFF"/>
                </a:solidFill>
                <a:latin typeface="Trebuchet MS"/>
                <a:cs typeface="Trebuchet MS"/>
              </a:rPr>
              <a:t>24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12" name="object 412"/>
          <p:cNvSpPr txBox="1"/>
          <p:nvPr/>
        </p:nvSpPr>
        <p:spPr>
          <a:xfrm>
            <a:off x="6775028" y="2401064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25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13" name="object 413"/>
          <p:cNvSpPr txBox="1"/>
          <p:nvPr/>
        </p:nvSpPr>
        <p:spPr>
          <a:xfrm>
            <a:off x="8125730" y="1673238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11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14" name="object 414"/>
          <p:cNvSpPr txBox="1"/>
          <p:nvPr/>
        </p:nvSpPr>
        <p:spPr>
          <a:xfrm>
            <a:off x="8085001" y="1927480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12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15" name="object 415"/>
          <p:cNvSpPr txBox="1"/>
          <p:nvPr/>
        </p:nvSpPr>
        <p:spPr>
          <a:xfrm>
            <a:off x="7944146" y="2190193"/>
            <a:ext cx="12763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50" dirty="0">
                <a:solidFill>
                  <a:srgbClr val="FFFFFF"/>
                </a:solidFill>
                <a:latin typeface="Trebuchet MS"/>
                <a:cs typeface="Trebuchet MS"/>
              </a:rPr>
              <a:t>15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16" name="object 416"/>
          <p:cNvSpPr txBox="1"/>
          <p:nvPr/>
        </p:nvSpPr>
        <p:spPr>
          <a:xfrm>
            <a:off x="7745573" y="2594447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17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17" name="object 417"/>
          <p:cNvSpPr txBox="1"/>
          <p:nvPr/>
        </p:nvSpPr>
        <p:spPr>
          <a:xfrm>
            <a:off x="7344531" y="2209708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20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418" name="object 418"/>
          <p:cNvGrpSpPr/>
          <p:nvPr/>
        </p:nvGrpSpPr>
        <p:grpSpPr>
          <a:xfrm>
            <a:off x="5959805" y="2671749"/>
            <a:ext cx="144780" cy="144780"/>
            <a:chOff x="5959805" y="2671749"/>
            <a:chExt cx="144780" cy="144780"/>
          </a:xfrm>
        </p:grpSpPr>
        <p:sp>
          <p:nvSpPr>
            <p:cNvPr id="419" name="object 419"/>
            <p:cNvSpPr/>
            <p:nvPr/>
          </p:nvSpPr>
          <p:spPr>
            <a:xfrm>
              <a:off x="5960757" y="2672702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35" y="142735"/>
                  </a:lnTo>
                  <a:lnTo>
                    <a:pt x="142735" y="0"/>
                  </a:lnTo>
                  <a:close/>
                </a:path>
              </a:pathLst>
            </a:custGeom>
            <a:solidFill>
              <a:srgbClr val="F182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0" name="object 420"/>
            <p:cNvSpPr/>
            <p:nvPr/>
          </p:nvSpPr>
          <p:spPr>
            <a:xfrm>
              <a:off x="5960757" y="2672702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142735"/>
                  </a:moveTo>
                  <a:lnTo>
                    <a:pt x="0" y="142735"/>
                  </a:lnTo>
                  <a:lnTo>
                    <a:pt x="0" y="0"/>
                  </a:lnTo>
                  <a:lnTo>
                    <a:pt x="142735" y="0"/>
                  </a:lnTo>
                  <a:lnTo>
                    <a:pt x="142735" y="142735"/>
                  </a:lnTo>
                  <a:close/>
                </a:path>
              </a:pathLst>
            </a:custGeom>
            <a:ln w="3175">
              <a:solidFill>
                <a:srgbClr val="926E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1" name="object 421"/>
          <p:cNvSpPr txBox="1"/>
          <p:nvPr/>
        </p:nvSpPr>
        <p:spPr>
          <a:xfrm>
            <a:off x="5960757" y="2672702"/>
            <a:ext cx="142875" cy="14287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5715">
              <a:lnSpc>
                <a:spcPct val="100000"/>
              </a:lnSpc>
              <a:spcBef>
                <a:spcPts val="20"/>
              </a:spcBef>
            </a:pPr>
            <a:r>
              <a:rPr sz="800" b="1" spc="-25" dirty="0">
                <a:solidFill>
                  <a:srgbClr val="FFFFFF"/>
                </a:solidFill>
                <a:latin typeface="Trebuchet MS"/>
                <a:cs typeface="Trebuchet MS"/>
              </a:rPr>
              <a:t>29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22" name="object 422"/>
          <p:cNvSpPr txBox="1"/>
          <p:nvPr/>
        </p:nvSpPr>
        <p:spPr>
          <a:xfrm>
            <a:off x="8161262" y="2282919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14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23" name="object 423"/>
          <p:cNvSpPr txBox="1"/>
          <p:nvPr/>
        </p:nvSpPr>
        <p:spPr>
          <a:xfrm>
            <a:off x="8022616" y="2442165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16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24" name="object 424"/>
          <p:cNvSpPr txBox="1"/>
          <p:nvPr/>
        </p:nvSpPr>
        <p:spPr>
          <a:xfrm>
            <a:off x="9132913" y="3307378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49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25" name="object 425"/>
          <p:cNvSpPr txBox="1"/>
          <p:nvPr/>
        </p:nvSpPr>
        <p:spPr>
          <a:xfrm>
            <a:off x="6453286" y="2598695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48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426" name="object 426"/>
          <p:cNvGrpSpPr/>
          <p:nvPr/>
        </p:nvGrpSpPr>
        <p:grpSpPr>
          <a:xfrm>
            <a:off x="3446233" y="2690279"/>
            <a:ext cx="5757545" cy="2555875"/>
            <a:chOff x="3446233" y="2690279"/>
            <a:chExt cx="5757545" cy="2555875"/>
          </a:xfrm>
        </p:grpSpPr>
        <p:sp>
          <p:nvSpPr>
            <p:cNvPr id="427" name="object 427"/>
            <p:cNvSpPr/>
            <p:nvPr/>
          </p:nvSpPr>
          <p:spPr>
            <a:xfrm>
              <a:off x="9059519" y="5101983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48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48" y="142735"/>
                  </a:lnTo>
                  <a:lnTo>
                    <a:pt x="142748" y="0"/>
                  </a:lnTo>
                  <a:close/>
                </a:path>
              </a:pathLst>
            </a:custGeom>
            <a:solidFill>
              <a:srgbClr val="F182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8" name="object 428"/>
            <p:cNvSpPr/>
            <p:nvPr/>
          </p:nvSpPr>
          <p:spPr>
            <a:xfrm>
              <a:off x="9059519" y="5101983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48" y="142735"/>
                  </a:moveTo>
                  <a:lnTo>
                    <a:pt x="0" y="142735"/>
                  </a:lnTo>
                  <a:lnTo>
                    <a:pt x="0" y="0"/>
                  </a:lnTo>
                  <a:lnTo>
                    <a:pt x="142748" y="0"/>
                  </a:lnTo>
                  <a:lnTo>
                    <a:pt x="142748" y="142735"/>
                  </a:lnTo>
                  <a:close/>
                </a:path>
              </a:pathLst>
            </a:custGeom>
            <a:ln w="3175">
              <a:solidFill>
                <a:srgbClr val="926E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9" name="object 429"/>
            <p:cNvSpPr/>
            <p:nvPr/>
          </p:nvSpPr>
          <p:spPr>
            <a:xfrm>
              <a:off x="8921127" y="4884051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35" y="142735"/>
                  </a:lnTo>
                  <a:lnTo>
                    <a:pt x="142735" y="0"/>
                  </a:lnTo>
                  <a:close/>
                </a:path>
              </a:pathLst>
            </a:custGeom>
            <a:solidFill>
              <a:srgbClr val="F182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0" name="object 430"/>
            <p:cNvSpPr/>
            <p:nvPr/>
          </p:nvSpPr>
          <p:spPr>
            <a:xfrm>
              <a:off x="8921127" y="4884051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142735"/>
                  </a:moveTo>
                  <a:lnTo>
                    <a:pt x="0" y="142735"/>
                  </a:lnTo>
                  <a:lnTo>
                    <a:pt x="0" y="0"/>
                  </a:lnTo>
                  <a:lnTo>
                    <a:pt x="142735" y="0"/>
                  </a:lnTo>
                  <a:lnTo>
                    <a:pt x="142735" y="142735"/>
                  </a:lnTo>
                  <a:close/>
                </a:path>
              </a:pathLst>
            </a:custGeom>
            <a:ln w="3175">
              <a:solidFill>
                <a:srgbClr val="926E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1" name="object 431"/>
            <p:cNvSpPr/>
            <p:nvPr/>
          </p:nvSpPr>
          <p:spPr>
            <a:xfrm>
              <a:off x="3447186" y="2691231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0"/>
                  </a:moveTo>
                  <a:lnTo>
                    <a:pt x="0" y="0"/>
                  </a:lnTo>
                  <a:lnTo>
                    <a:pt x="0" y="142735"/>
                  </a:lnTo>
                  <a:lnTo>
                    <a:pt x="142735" y="142735"/>
                  </a:lnTo>
                  <a:lnTo>
                    <a:pt x="142735" y="0"/>
                  </a:lnTo>
                  <a:close/>
                </a:path>
              </a:pathLst>
            </a:custGeom>
            <a:solidFill>
              <a:srgbClr val="008E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2" name="object 432"/>
            <p:cNvSpPr/>
            <p:nvPr/>
          </p:nvSpPr>
          <p:spPr>
            <a:xfrm>
              <a:off x="3447186" y="2691231"/>
              <a:ext cx="142875" cy="142875"/>
            </a:xfrm>
            <a:custGeom>
              <a:avLst/>
              <a:gdLst/>
              <a:ahLst/>
              <a:cxnLst/>
              <a:rect l="l" t="t" r="r" b="b"/>
              <a:pathLst>
                <a:path w="142875" h="142875">
                  <a:moveTo>
                    <a:pt x="142735" y="142735"/>
                  </a:moveTo>
                  <a:lnTo>
                    <a:pt x="0" y="142735"/>
                  </a:lnTo>
                  <a:lnTo>
                    <a:pt x="0" y="0"/>
                  </a:lnTo>
                  <a:lnTo>
                    <a:pt x="142735" y="0"/>
                  </a:lnTo>
                  <a:lnTo>
                    <a:pt x="142735" y="142735"/>
                  </a:lnTo>
                  <a:close/>
                </a:path>
              </a:pathLst>
            </a:custGeom>
            <a:ln w="3175">
              <a:solidFill>
                <a:srgbClr val="3A48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3" name="object 433"/>
          <p:cNvSpPr txBox="1"/>
          <p:nvPr/>
        </p:nvSpPr>
        <p:spPr>
          <a:xfrm>
            <a:off x="4506279" y="2627102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33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34" name="object 434"/>
          <p:cNvSpPr txBox="1"/>
          <p:nvPr/>
        </p:nvSpPr>
        <p:spPr>
          <a:xfrm>
            <a:off x="4253383" y="2141142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34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35" name="object 435"/>
          <p:cNvSpPr txBox="1"/>
          <p:nvPr/>
        </p:nvSpPr>
        <p:spPr>
          <a:xfrm>
            <a:off x="3438798" y="2681239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36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36" name="object 436"/>
          <p:cNvSpPr/>
          <p:nvPr/>
        </p:nvSpPr>
        <p:spPr>
          <a:xfrm>
            <a:off x="842797" y="1766353"/>
            <a:ext cx="1099820" cy="760730"/>
          </a:xfrm>
          <a:custGeom>
            <a:avLst/>
            <a:gdLst/>
            <a:ahLst/>
            <a:cxnLst/>
            <a:rect l="l" t="t" r="r" b="b"/>
            <a:pathLst>
              <a:path w="1099820" h="760730">
                <a:moveTo>
                  <a:pt x="142735" y="0"/>
                </a:moveTo>
                <a:lnTo>
                  <a:pt x="0" y="0"/>
                </a:lnTo>
                <a:lnTo>
                  <a:pt x="0" y="142735"/>
                </a:lnTo>
                <a:lnTo>
                  <a:pt x="142735" y="142735"/>
                </a:lnTo>
                <a:lnTo>
                  <a:pt x="142735" y="0"/>
                </a:lnTo>
                <a:close/>
              </a:path>
              <a:path w="1099820" h="760730">
                <a:moveTo>
                  <a:pt x="1099591" y="617753"/>
                </a:moveTo>
                <a:lnTo>
                  <a:pt x="956843" y="617753"/>
                </a:lnTo>
                <a:lnTo>
                  <a:pt x="956843" y="760488"/>
                </a:lnTo>
                <a:lnTo>
                  <a:pt x="1099591" y="760488"/>
                </a:lnTo>
                <a:lnTo>
                  <a:pt x="1099591" y="617753"/>
                </a:lnTo>
                <a:close/>
              </a:path>
            </a:pathLst>
          </a:custGeom>
          <a:solidFill>
            <a:srgbClr val="1EB8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 txBox="1"/>
          <p:nvPr/>
        </p:nvSpPr>
        <p:spPr>
          <a:xfrm>
            <a:off x="1791257" y="2374114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38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38" name="object 438"/>
          <p:cNvSpPr/>
          <p:nvPr/>
        </p:nvSpPr>
        <p:spPr>
          <a:xfrm>
            <a:off x="890549" y="2494622"/>
            <a:ext cx="142875" cy="142875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142735" y="0"/>
                </a:moveTo>
                <a:lnTo>
                  <a:pt x="0" y="0"/>
                </a:lnTo>
                <a:lnTo>
                  <a:pt x="0" y="142735"/>
                </a:lnTo>
                <a:lnTo>
                  <a:pt x="142735" y="142735"/>
                </a:lnTo>
                <a:lnTo>
                  <a:pt x="142735" y="0"/>
                </a:lnTo>
                <a:close/>
              </a:path>
            </a:pathLst>
          </a:custGeom>
          <a:solidFill>
            <a:srgbClr val="1EB8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 txBox="1"/>
          <p:nvPr/>
        </p:nvSpPr>
        <p:spPr>
          <a:xfrm>
            <a:off x="879834" y="2484625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40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40" name="object 440"/>
          <p:cNvSpPr/>
          <p:nvPr/>
        </p:nvSpPr>
        <p:spPr>
          <a:xfrm>
            <a:off x="452564" y="3244938"/>
            <a:ext cx="142875" cy="142875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142735" y="0"/>
                </a:moveTo>
                <a:lnTo>
                  <a:pt x="0" y="0"/>
                </a:lnTo>
                <a:lnTo>
                  <a:pt x="0" y="142735"/>
                </a:lnTo>
                <a:lnTo>
                  <a:pt x="142735" y="142735"/>
                </a:lnTo>
                <a:lnTo>
                  <a:pt x="142735" y="0"/>
                </a:lnTo>
                <a:close/>
              </a:path>
            </a:pathLst>
          </a:custGeom>
          <a:solidFill>
            <a:srgbClr val="1EB8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 txBox="1"/>
          <p:nvPr/>
        </p:nvSpPr>
        <p:spPr>
          <a:xfrm>
            <a:off x="452462" y="3234947"/>
            <a:ext cx="1289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5" dirty="0">
                <a:solidFill>
                  <a:srgbClr val="FFFFFF"/>
                </a:solidFill>
                <a:latin typeface="Trebuchet MS"/>
                <a:cs typeface="Trebuchet MS"/>
              </a:rPr>
              <a:t>41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42" name="object 442"/>
          <p:cNvSpPr/>
          <p:nvPr/>
        </p:nvSpPr>
        <p:spPr>
          <a:xfrm>
            <a:off x="2308631" y="2818180"/>
            <a:ext cx="142875" cy="142875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142735" y="0"/>
                </a:moveTo>
                <a:lnTo>
                  <a:pt x="0" y="0"/>
                </a:lnTo>
                <a:lnTo>
                  <a:pt x="0" y="142735"/>
                </a:lnTo>
                <a:lnTo>
                  <a:pt x="142735" y="142735"/>
                </a:lnTo>
                <a:lnTo>
                  <a:pt x="142735" y="0"/>
                </a:lnTo>
                <a:close/>
              </a:path>
            </a:pathLst>
          </a:custGeom>
          <a:solidFill>
            <a:srgbClr val="1EB8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 txBox="1"/>
          <p:nvPr/>
        </p:nvSpPr>
        <p:spPr>
          <a:xfrm>
            <a:off x="2303611" y="2808196"/>
            <a:ext cx="1301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37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444" name="object 444"/>
          <p:cNvGrpSpPr/>
          <p:nvPr/>
        </p:nvGrpSpPr>
        <p:grpSpPr>
          <a:xfrm>
            <a:off x="816771" y="1647691"/>
            <a:ext cx="9483725" cy="1988820"/>
            <a:chOff x="816771" y="1647691"/>
            <a:chExt cx="9483725" cy="1988820"/>
          </a:xfrm>
        </p:grpSpPr>
        <p:pic>
          <p:nvPicPr>
            <p:cNvPr id="445" name="object 445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4228193" y="3247299"/>
              <a:ext cx="118071" cy="141274"/>
            </a:xfrm>
            <a:prstGeom prst="rect">
              <a:avLst/>
            </a:prstGeom>
          </p:spPr>
        </p:pic>
        <p:pic>
          <p:nvPicPr>
            <p:cNvPr id="446" name="object 446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5896013" y="3135760"/>
              <a:ext cx="119887" cy="139420"/>
            </a:xfrm>
            <a:prstGeom prst="rect">
              <a:avLst/>
            </a:prstGeom>
          </p:spPr>
        </p:pic>
        <p:pic>
          <p:nvPicPr>
            <p:cNvPr id="447" name="object 447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911338" y="3504737"/>
              <a:ext cx="116852" cy="131775"/>
            </a:xfrm>
            <a:prstGeom prst="rect">
              <a:avLst/>
            </a:prstGeom>
          </p:spPr>
        </p:pic>
        <p:pic>
          <p:nvPicPr>
            <p:cNvPr id="448" name="object 448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9551850" y="2827714"/>
              <a:ext cx="106514" cy="106286"/>
            </a:xfrm>
            <a:prstGeom prst="rect">
              <a:avLst/>
            </a:prstGeom>
          </p:spPr>
        </p:pic>
        <p:pic>
          <p:nvPicPr>
            <p:cNvPr id="449" name="object 449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10148530" y="1955065"/>
              <a:ext cx="151878" cy="163106"/>
            </a:xfrm>
            <a:prstGeom prst="rect">
              <a:avLst/>
            </a:prstGeom>
          </p:spPr>
        </p:pic>
        <p:pic>
          <p:nvPicPr>
            <p:cNvPr id="450" name="object 450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901611" y="1991711"/>
              <a:ext cx="79349" cy="79349"/>
            </a:xfrm>
            <a:prstGeom prst="rect">
              <a:avLst/>
            </a:prstGeom>
          </p:spPr>
        </p:pic>
        <p:pic>
          <p:nvPicPr>
            <p:cNvPr id="451" name="object 451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9913464" y="1974933"/>
              <a:ext cx="79349" cy="79349"/>
            </a:xfrm>
            <a:prstGeom prst="rect">
              <a:avLst/>
            </a:prstGeom>
          </p:spPr>
        </p:pic>
        <p:sp>
          <p:nvSpPr>
            <p:cNvPr id="452" name="object 452"/>
            <p:cNvSpPr/>
            <p:nvPr/>
          </p:nvSpPr>
          <p:spPr>
            <a:xfrm>
              <a:off x="964056" y="1652136"/>
              <a:ext cx="151765" cy="285750"/>
            </a:xfrm>
            <a:custGeom>
              <a:avLst/>
              <a:gdLst/>
              <a:ahLst/>
              <a:cxnLst/>
              <a:rect l="l" t="t" r="r" b="b"/>
              <a:pathLst>
                <a:path w="151765" h="285750">
                  <a:moveTo>
                    <a:pt x="54025" y="0"/>
                  </a:moveTo>
                  <a:lnTo>
                    <a:pt x="0" y="19824"/>
                  </a:lnTo>
                  <a:lnTo>
                    <a:pt x="97586" y="285737"/>
                  </a:lnTo>
                  <a:lnTo>
                    <a:pt x="151625" y="265899"/>
                  </a:lnTo>
                  <a:lnTo>
                    <a:pt x="54025" y="0"/>
                  </a:lnTo>
                  <a:close/>
                </a:path>
              </a:pathLst>
            </a:custGeom>
            <a:solidFill>
              <a:srgbClr val="425C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3" name="object 453"/>
            <p:cNvSpPr/>
            <p:nvPr/>
          </p:nvSpPr>
          <p:spPr>
            <a:xfrm>
              <a:off x="964056" y="1652136"/>
              <a:ext cx="151765" cy="285750"/>
            </a:xfrm>
            <a:custGeom>
              <a:avLst/>
              <a:gdLst/>
              <a:ahLst/>
              <a:cxnLst/>
              <a:rect l="l" t="t" r="r" b="b"/>
              <a:pathLst>
                <a:path w="151765" h="285750">
                  <a:moveTo>
                    <a:pt x="0" y="19824"/>
                  </a:moveTo>
                  <a:lnTo>
                    <a:pt x="54025" y="0"/>
                  </a:lnTo>
                  <a:lnTo>
                    <a:pt x="151625" y="265899"/>
                  </a:lnTo>
                  <a:lnTo>
                    <a:pt x="97586" y="285737"/>
                  </a:lnTo>
                  <a:lnTo>
                    <a:pt x="0" y="19824"/>
                  </a:lnTo>
                  <a:close/>
                </a:path>
              </a:pathLst>
            </a:custGeom>
            <a:ln w="8547">
              <a:solidFill>
                <a:srgbClr val="425C9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4" name="object 454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816771" y="1969714"/>
              <a:ext cx="244614" cy="129260"/>
            </a:xfrm>
            <a:prstGeom prst="rect">
              <a:avLst/>
            </a:prstGeom>
          </p:spPr>
        </p:pic>
        <p:sp>
          <p:nvSpPr>
            <p:cNvPr id="455" name="object 455"/>
            <p:cNvSpPr/>
            <p:nvPr/>
          </p:nvSpPr>
          <p:spPr>
            <a:xfrm>
              <a:off x="3393022" y="2378762"/>
              <a:ext cx="232410" cy="102235"/>
            </a:xfrm>
            <a:custGeom>
              <a:avLst/>
              <a:gdLst/>
              <a:ahLst/>
              <a:cxnLst/>
              <a:rect l="l" t="t" r="r" b="b"/>
              <a:pathLst>
                <a:path w="232410" h="102235">
                  <a:moveTo>
                    <a:pt x="231698" y="0"/>
                  </a:moveTo>
                  <a:lnTo>
                    <a:pt x="0" y="736"/>
                  </a:lnTo>
                  <a:lnTo>
                    <a:pt x="330" y="101917"/>
                  </a:lnTo>
                  <a:lnTo>
                    <a:pt x="232016" y="101180"/>
                  </a:lnTo>
                  <a:lnTo>
                    <a:pt x="231698" y="0"/>
                  </a:lnTo>
                  <a:close/>
                </a:path>
              </a:pathLst>
            </a:custGeom>
            <a:solidFill>
              <a:srgbClr val="007E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6" name="object 456"/>
            <p:cNvSpPr/>
            <p:nvPr/>
          </p:nvSpPr>
          <p:spPr>
            <a:xfrm>
              <a:off x="3393022" y="2378762"/>
              <a:ext cx="232410" cy="102235"/>
            </a:xfrm>
            <a:custGeom>
              <a:avLst/>
              <a:gdLst/>
              <a:ahLst/>
              <a:cxnLst/>
              <a:rect l="l" t="t" r="r" b="b"/>
              <a:pathLst>
                <a:path w="232410" h="102235">
                  <a:moveTo>
                    <a:pt x="232016" y="101180"/>
                  </a:moveTo>
                  <a:lnTo>
                    <a:pt x="330" y="101917"/>
                  </a:lnTo>
                  <a:lnTo>
                    <a:pt x="0" y="736"/>
                  </a:lnTo>
                  <a:lnTo>
                    <a:pt x="231698" y="0"/>
                  </a:lnTo>
                  <a:lnTo>
                    <a:pt x="232016" y="101180"/>
                  </a:lnTo>
                  <a:close/>
                </a:path>
              </a:pathLst>
            </a:custGeom>
            <a:ln w="12700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7" name="object 457"/>
            <p:cNvSpPr/>
            <p:nvPr/>
          </p:nvSpPr>
          <p:spPr>
            <a:xfrm>
              <a:off x="3332666" y="2611709"/>
              <a:ext cx="75565" cy="86360"/>
            </a:xfrm>
            <a:custGeom>
              <a:avLst/>
              <a:gdLst/>
              <a:ahLst/>
              <a:cxnLst/>
              <a:rect l="l" t="t" r="r" b="b"/>
              <a:pathLst>
                <a:path w="75564" h="86360">
                  <a:moveTo>
                    <a:pt x="74968" y="0"/>
                  </a:moveTo>
                  <a:lnTo>
                    <a:pt x="0" y="228"/>
                  </a:lnTo>
                  <a:lnTo>
                    <a:pt x="266" y="86067"/>
                  </a:lnTo>
                  <a:lnTo>
                    <a:pt x="75234" y="85826"/>
                  </a:lnTo>
                  <a:lnTo>
                    <a:pt x="74968" y="0"/>
                  </a:lnTo>
                  <a:close/>
                </a:path>
              </a:pathLst>
            </a:custGeom>
            <a:solidFill>
              <a:srgbClr val="007E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8" name="object 458"/>
            <p:cNvSpPr/>
            <p:nvPr/>
          </p:nvSpPr>
          <p:spPr>
            <a:xfrm>
              <a:off x="3332666" y="2611709"/>
              <a:ext cx="75565" cy="86360"/>
            </a:xfrm>
            <a:custGeom>
              <a:avLst/>
              <a:gdLst/>
              <a:ahLst/>
              <a:cxnLst/>
              <a:rect l="l" t="t" r="r" b="b"/>
              <a:pathLst>
                <a:path w="75564" h="86360">
                  <a:moveTo>
                    <a:pt x="75234" y="85826"/>
                  </a:moveTo>
                  <a:lnTo>
                    <a:pt x="266" y="86067"/>
                  </a:lnTo>
                  <a:lnTo>
                    <a:pt x="0" y="228"/>
                  </a:lnTo>
                  <a:lnTo>
                    <a:pt x="74968" y="0"/>
                  </a:lnTo>
                  <a:lnTo>
                    <a:pt x="75234" y="85826"/>
                  </a:lnTo>
                  <a:close/>
                </a:path>
              </a:pathLst>
            </a:custGeom>
            <a:ln w="12700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9" name="object 459"/>
            <p:cNvSpPr/>
            <p:nvPr/>
          </p:nvSpPr>
          <p:spPr>
            <a:xfrm>
              <a:off x="3629660" y="2601300"/>
              <a:ext cx="76835" cy="46355"/>
            </a:xfrm>
            <a:custGeom>
              <a:avLst/>
              <a:gdLst/>
              <a:ahLst/>
              <a:cxnLst/>
              <a:rect l="l" t="t" r="r" b="b"/>
              <a:pathLst>
                <a:path w="76835" h="46355">
                  <a:moveTo>
                    <a:pt x="74891" y="0"/>
                  </a:moveTo>
                  <a:lnTo>
                    <a:pt x="0" y="3276"/>
                  </a:lnTo>
                  <a:lnTo>
                    <a:pt x="1879" y="46151"/>
                  </a:lnTo>
                  <a:lnTo>
                    <a:pt x="76771" y="42875"/>
                  </a:lnTo>
                  <a:lnTo>
                    <a:pt x="74891" y="0"/>
                  </a:lnTo>
                  <a:close/>
                </a:path>
              </a:pathLst>
            </a:custGeom>
            <a:solidFill>
              <a:srgbClr val="007E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0" name="object 460"/>
            <p:cNvSpPr/>
            <p:nvPr/>
          </p:nvSpPr>
          <p:spPr>
            <a:xfrm>
              <a:off x="3629660" y="2601300"/>
              <a:ext cx="76835" cy="46355"/>
            </a:xfrm>
            <a:custGeom>
              <a:avLst/>
              <a:gdLst/>
              <a:ahLst/>
              <a:cxnLst/>
              <a:rect l="l" t="t" r="r" b="b"/>
              <a:pathLst>
                <a:path w="76835" h="46355">
                  <a:moveTo>
                    <a:pt x="76771" y="42875"/>
                  </a:moveTo>
                  <a:lnTo>
                    <a:pt x="1879" y="46151"/>
                  </a:lnTo>
                  <a:lnTo>
                    <a:pt x="0" y="3276"/>
                  </a:lnTo>
                  <a:lnTo>
                    <a:pt x="74891" y="0"/>
                  </a:lnTo>
                  <a:lnTo>
                    <a:pt x="76771" y="42875"/>
                  </a:lnTo>
                  <a:close/>
                </a:path>
              </a:pathLst>
            </a:custGeom>
            <a:ln w="12700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1" name="object 461"/>
            <p:cNvSpPr/>
            <p:nvPr/>
          </p:nvSpPr>
          <p:spPr>
            <a:xfrm>
              <a:off x="3566237" y="2224114"/>
              <a:ext cx="59055" cy="256540"/>
            </a:xfrm>
            <a:custGeom>
              <a:avLst/>
              <a:gdLst/>
              <a:ahLst/>
              <a:cxnLst/>
              <a:rect l="l" t="t" r="r" b="b"/>
              <a:pathLst>
                <a:path w="59054" h="256539">
                  <a:moveTo>
                    <a:pt x="57988" y="0"/>
                  </a:moveTo>
                  <a:lnTo>
                    <a:pt x="0" y="190"/>
                  </a:lnTo>
                  <a:lnTo>
                    <a:pt x="812" y="256019"/>
                  </a:lnTo>
                  <a:lnTo>
                    <a:pt x="58800" y="255828"/>
                  </a:lnTo>
                  <a:lnTo>
                    <a:pt x="57988" y="0"/>
                  </a:lnTo>
                  <a:close/>
                </a:path>
              </a:pathLst>
            </a:custGeom>
            <a:solidFill>
              <a:srgbClr val="007E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2" name="object 462"/>
            <p:cNvSpPr/>
            <p:nvPr/>
          </p:nvSpPr>
          <p:spPr>
            <a:xfrm>
              <a:off x="3566237" y="2224114"/>
              <a:ext cx="59055" cy="256540"/>
            </a:xfrm>
            <a:custGeom>
              <a:avLst/>
              <a:gdLst/>
              <a:ahLst/>
              <a:cxnLst/>
              <a:rect l="l" t="t" r="r" b="b"/>
              <a:pathLst>
                <a:path w="59054" h="256539">
                  <a:moveTo>
                    <a:pt x="58800" y="255828"/>
                  </a:moveTo>
                  <a:lnTo>
                    <a:pt x="812" y="256019"/>
                  </a:lnTo>
                  <a:lnTo>
                    <a:pt x="0" y="190"/>
                  </a:lnTo>
                  <a:lnTo>
                    <a:pt x="57988" y="0"/>
                  </a:lnTo>
                  <a:lnTo>
                    <a:pt x="58800" y="255828"/>
                  </a:lnTo>
                  <a:close/>
                </a:path>
              </a:pathLst>
            </a:custGeom>
            <a:ln w="12700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3" name="object 463"/>
            <p:cNvSpPr/>
            <p:nvPr/>
          </p:nvSpPr>
          <p:spPr>
            <a:xfrm>
              <a:off x="3632398" y="2654418"/>
              <a:ext cx="76835" cy="46355"/>
            </a:xfrm>
            <a:custGeom>
              <a:avLst/>
              <a:gdLst/>
              <a:ahLst/>
              <a:cxnLst/>
              <a:rect l="l" t="t" r="r" b="b"/>
              <a:pathLst>
                <a:path w="76835" h="46355">
                  <a:moveTo>
                    <a:pt x="74891" y="0"/>
                  </a:moveTo>
                  <a:lnTo>
                    <a:pt x="0" y="3276"/>
                  </a:lnTo>
                  <a:lnTo>
                    <a:pt x="1879" y="46151"/>
                  </a:lnTo>
                  <a:lnTo>
                    <a:pt x="76771" y="42875"/>
                  </a:lnTo>
                  <a:lnTo>
                    <a:pt x="74891" y="0"/>
                  </a:lnTo>
                  <a:close/>
                </a:path>
              </a:pathLst>
            </a:custGeom>
            <a:solidFill>
              <a:srgbClr val="82A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4" name="object 464"/>
            <p:cNvSpPr/>
            <p:nvPr/>
          </p:nvSpPr>
          <p:spPr>
            <a:xfrm>
              <a:off x="3632398" y="2654418"/>
              <a:ext cx="76835" cy="46355"/>
            </a:xfrm>
            <a:custGeom>
              <a:avLst/>
              <a:gdLst/>
              <a:ahLst/>
              <a:cxnLst/>
              <a:rect l="l" t="t" r="r" b="b"/>
              <a:pathLst>
                <a:path w="76835" h="46355">
                  <a:moveTo>
                    <a:pt x="76771" y="42875"/>
                  </a:moveTo>
                  <a:lnTo>
                    <a:pt x="1879" y="46151"/>
                  </a:lnTo>
                  <a:lnTo>
                    <a:pt x="0" y="3276"/>
                  </a:lnTo>
                  <a:lnTo>
                    <a:pt x="74891" y="0"/>
                  </a:lnTo>
                  <a:lnTo>
                    <a:pt x="76771" y="42875"/>
                  </a:lnTo>
                  <a:close/>
                </a:path>
              </a:pathLst>
            </a:custGeom>
            <a:ln w="12700">
              <a:solidFill>
                <a:srgbClr val="82A7C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5" name="object 465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5861189" y="2343744"/>
              <a:ext cx="93510" cy="155600"/>
            </a:xfrm>
            <a:prstGeom prst="rect">
              <a:avLst/>
            </a:prstGeom>
          </p:spPr>
        </p:pic>
        <p:pic>
          <p:nvPicPr>
            <p:cNvPr id="466" name="object 466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9878672" y="1971264"/>
              <a:ext cx="156197" cy="91236"/>
            </a:xfrm>
            <a:prstGeom prst="rect">
              <a:avLst/>
            </a:prstGeom>
          </p:spPr>
        </p:pic>
        <p:pic>
          <p:nvPicPr>
            <p:cNvPr id="467" name="object 467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5875657" y="2598953"/>
              <a:ext cx="149440" cy="88125"/>
            </a:xfrm>
            <a:prstGeom prst="rect">
              <a:avLst/>
            </a:prstGeom>
          </p:spPr>
        </p:pic>
      </p:grpSp>
      <p:sp>
        <p:nvSpPr>
          <p:cNvPr id="468" name="object 468"/>
          <p:cNvSpPr txBox="1"/>
          <p:nvPr/>
        </p:nvSpPr>
        <p:spPr>
          <a:xfrm>
            <a:off x="809029" y="1781746"/>
            <a:ext cx="283210" cy="302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r>
              <a:rPr sz="800" b="1" dirty="0">
                <a:solidFill>
                  <a:srgbClr val="FFFFFF"/>
                </a:solidFill>
                <a:latin typeface="Trebuchet MS"/>
                <a:cs typeface="Trebuchet MS"/>
              </a:rPr>
              <a:t>39</a:t>
            </a:r>
            <a:r>
              <a:rPr sz="800" b="1" spc="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900" b="1" spc="-75" baseline="41666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900" baseline="41666">
              <a:latin typeface="Trebuchet MS"/>
              <a:cs typeface="Trebuchet MS"/>
            </a:endParaRPr>
          </a:p>
          <a:p>
            <a:pPr marR="16510" algn="ctr">
              <a:lnSpc>
                <a:spcPct val="100000"/>
              </a:lnSpc>
              <a:spcBef>
                <a:spcPts val="695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69" name="object 469"/>
          <p:cNvSpPr txBox="1"/>
          <p:nvPr/>
        </p:nvSpPr>
        <p:spPr>
          <a:xfrm>
            <a:off x="1794179" y="1700231"/>
            <a:ext cx="666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70" name="object 470"/>
          <p:cNvSpPr txBox="1"/>
          <p:nvPr/>
        </p:nvSpPr>
        <p:spPr>
          <a:xfrm>
            <a:off x="1868398" y="1839067"/>
            <a:ext cx="666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71" name="object 471"/>
          <p:cNvSpPr txBox="1"/>
          <p:nvPr/>
        </p:nvSpPr>
        <p:spPr>
          <a:xfrm>
            <a:off x="2077415" y="1742065"/>
            <a:ext cx="666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72" name="object 472"/>
          <p:cNvSpPr txBox="1"/>
          <p:nvPr/>
        </p:nvSpPr>
        <p:spPr>
          <a:xfrm>
            <a:off x="2465882" y="1744427"/>
            <a:ext cx="666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425C90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73" name="object 473"/>
          <p:cNvSpPr txBox="1"/>
          <p:nvPr/>
        </p:nvSpPr>
        <p:spPr>
          <a:xfrm>
            <a:off x="2547873" y="2107977"/>
            <a:ext cx="666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74" name="object 474"/>
          <p:cNvSpPr txBox="1"/>
          <p:nvPr/>
        </p:nvSpPr>
        <p:spPr>
          <a:xfrm>
            <a:off x="2873095" y="2105310"/>
            <a:ext cx="666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75" name="object 475"/>
          <p:cNvSpPr txBox="1"/>
          <p:nvPr/>
        </p:nvSpPr>
        <p:spPr>
          <a:xfrm>
            <a:off x="3019018" y="2048236"/>
            <a:ext cx="666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76" name="object 476"/>
          <p:cNvSpPr txBox="1"/>
          <p:nvPr/>
        </p:nvSpPr>
        <p:spPr>
          <a:xfrm>
            <a:off x="3087293" y="2166270"/>
            <a:ext cx="666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77" name="object 477"/>
          <p:cNvSpPr txBox="1"/>
          <p:nvPr/>
        </p:nvSpPr>
        <p:spPr>
          <a:xfrm>
            <a:off x="3217976" y="2105386"/>
            <a:ext cx="666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78" name="object 478"/>
          <p:cNvSpPr txBox="1"/>
          <p:nvPr/>
        </p:nvSpPr>
        <p:spPr>
          <a:xfrm>
            <a:off x="3399702" y="2367133"/>
            <a:ext cx="21844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5875" algn="ctr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79" name="object 479"/>
          <p:cNvSpPr txBox="1"/>
          <p:nvPr/>
        </p:nvSpPr>
        <p:spPr>
          <a:xfrm>
            <a:off x="4053509" y="2482195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80" name="object 480"/>
          <p:cNvSpPr txBox="1"/>
          <p:nvPr/>
        </p:nvSpPr>
        <p:spPr>
          <a:xfrm>
            <a:off x="5133644" y="2196293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81" name="object 481"/>
          <p:cNvSpPr txBox="1"/>
          <p:nvPr/>
        </p:nvSpPr>
        <p:spPr>
          <a:xfrm>
            <a:off x="4722444" y="2315042"/>
            <a:ext cx="341630" cy="596265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  <a:p>
            <a:pPr marR="37465" algn="ctr">
              <a:lnSpc>
                <a:spcPct val="100000"/>
              </a:lnSpc>
              <a:spcBef>
                <a:spcPts val="65"/>
              </a:spcBef>
            </a:pPr>
            <a:r>
              <a:rPr sz="900" b="1" baseline="-23148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900" b="1" spc="615" baseline="-23148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Trebuchet MS"/>
                <a:cs typeface="Trebuchet MS"/>
              </a:rPr>
              <a:t>31</a:t>
            </a:r>
            <a:endParaRPr sz="800">
              <a:latin typeface="Trebuchet MS"/>
              <a:cs typeface="Trebuchet MS"/>
            </a:endParaRPr>
          </a:p>
          <a:p>
            <a:pPr marL="198755">
              <a:lnSpc>
                <a:spcPct val="100000"/>
              </a:lnSpc>
              <a:spcBef>
                <a:spcPts val="645"/>
              </a:spcBef>
            </a:pPr>
            <a:r>
              <a:rPr sz="800" b="1" spc="-25" dirty="0">
                <a:solidFill>
                  <a:srgbClr val="FFFFFF"/>
                </a:solidFill>
                <a:latin typeface="Trebuchet MS"/>
                <a:cs typeface="Trebuchet MS"/>
              </a:rPr>
              <a:t>32</a:t>
            </a:r>
            <a:endParaRPr sz="800">
              <a:latin typeface="Trebuchet MS"/>
              <a:cs typeface="Trebuchet MS"/>
            </a:endParaRPr>
          </a:p>
          <a:p>
            <a:pPr marR="25400" algn="ctr">
              <a:lnSpc>
                <a:spcPct val="100000"/>
              </a:lnSpc>
              <a:spcBef>
                <a:spcPts val="375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82" name="object 482"/>
          <p:cNvSpPr txBox="1"/>
          <p:nvPr/>
        </p:nvSpPr>
        <p:spPr>
          <a:xfrm>
            <a:off x="6463182" y="2075745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83" name="object 483"/>
          <p:cNvSpPr txBox="1"/>
          <p:nvPr/>
        </p:nvSpPr>
        <p:spPr>
          <a:xfrm>
            <a:off x="7952358" y="857230"/>
            <a:ext cx="666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84" name="object 484"/>
          <p:cNvSpPr txBox="1"/>
          <p:nvPr/>
        </p:nvSpPr>
        <p:spPr>
          <a:xfrm>
            <a:off x="8690508" y="2884074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85" name="object 485"/>
          <p:cNvSpPr txBox="1"/>
          <p:nvPr/>
        </p:nvSpPr>
        <p:spPr>
          <a:xfrm>
            <a:off x="8916950" y="2052199"/>
            <a:ext cx="91440" cy="26289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40640">
              <a:lnSpc>
                <a:spcPct val="100000"/>
              </a:lnSpc>
              <a:spcBef>
                <a:spcPts val="18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60" dirty="0">
                <a:solidFill>
                  <a:srgbClr val="FFFFFF"/>
                </a:solidFill>
                <a:latin typeface="Trebuchet MS"/>
                <a:cs typeface="Trebuchet MS"/>
              </a:rPr>
              <a:t>7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86" name="object 486"/>
          <p:cNvSpPr txBox="1"/>
          <p:nvPr/>
        </p:nvSpPr>
        <p:spPr>
          <a:xfrm>
            <a:off x="8191855" y="2097170"/>
            <a:ext cx="1511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7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800" b="1" spc="-75" dirty="0">
                <a:solidFill>
                  <a:srgbClr val="FFFFFF"/>
                </a:solidFill>
                <a:latin typeface="Trebuchet MS"/>
                <a:cs typeface="Trebuchet MS"/>
              </a:rPr>
              <a:t>13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87" name="object 487"/>
          <p:cNvSpPr txBox="1"/>
          <p:nvPr/>
        </p:nvSpPr>
        <p:spPr>
          <a:xfrm>
            <a:off x="9418294" y="2069344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88" name="object 488"/>
          <p:cNvSpPr txBox="1"/>
          <p:nvPr/>
        </p:nvSpPr>
        <p:spPr>
          <a:xfrm>
            <a:off x="9466503" y="1932158"/>
            <a:ext cx="2260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600" b="1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600" b="1" spc="2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89" baseline="-13888" dirty="0">
                <a:solidFill>
                  <a:srgbClr val="FFFFFF"/>
                </a:solidFill>
                <a:latin typeface="Trebuchet MS"/>
                <a:cs typeface="Trebuchet MS"/>
              </a:rPr>
              <a:t>5</a:t>
            </a:r>
            <a:endParaRPr sz="1200" baseline="-13888">
              <a:latin typeface="Trebuchet MS"/>
              <a:cs typeface="Trebuchet MS"/>
            </a:endParaRPr>
          </a:p>
        </p:txBody>
      </p:sp>
      <p:sp>
        <p:nvSpPr>
          <p:cNvPr id="489" name="object 489"/>
          <p:cNvSpPr txBox="1"/>
          <p:nvPr/>
        </p:nvSpPr>
        <p:spPr>
          <a:xfrm>
            <a:off x="9669602" y="2039473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90" name="object 490"/>
          <p:cNvSpPr txBox="1"/>
          <p:nvPr/>
        </p:nvSpPr>
        <p:spPr>
          <a:xfrm>
            <a:off x="9916414" y="1952225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91" name="object 491"/>
          <p:cNvSpPr txBox="1"/>
          <p:nvPr/>
        </p:nvSpPr>
        <p:spPr>
          <a:xfrm>
            <a:off x="9629597" y="1869700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92" name="object 492"/>
          <p:cNvSpPr txBox="1"/>
          <p:nvPr/>
        </p:nvSpPr>
        <p:spPr>
          <a:xfrm>
            <a:off x="8305519" y="2663080"/>
            <a:ext cx="6604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93" name="object 493"/>
          <p:cNvSpPr txBox="1"/>
          <p:nvPr/>
        </p:nvSpPr>
        <p:spPr>
          <a:xfrm>
            <a:off x="8418219" y="2496126"/>
            <a:ext cx="6794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0" dirty="0">
                <a:solidFill>
                  <a:srgbClr val="FFFFFF"/>
                </a:solidFill>
                <a:latin typeface="Trebuchet MS"/>
                <a:cs typeface="Trebuchet MS"/>
              </a:rPr>
              <a:t>V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94" name="object 494"/>
          <p:cNvSpPr txBox="1"/>
          <p:nvPr/>
        </p:nvSpPr>
        <p:spPr>
          <a:xfrm>
            <a:off x="5950786" y="2575526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95" name="object 495"/>
          <p:cNvSpPr txBox="1"/>
          <p:nvPr/>
        </p:nvSpPr>
        <p:spPr>
          <a:xfrm>
            <a:off x="3999136" y="2835052"/>
            <a:ext cx="130175" cy="305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35</a:t>
            </a:r>
            <a:endParaRPr sz="800">
              <a:latin typeface="Trebuchet MS"/>
              <a:cs typeface="Trebuchet MS"/>
            </a:endParaRPr>
          </a:p>
          <a:p>
            <a:pPr marL="24130">
              <a:lnSpc>
                <a:spcPct val="100000"/>
              </a:lnSpc>
              <a:spcBef>
                <a:spcPts val="52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96" name="object 496"/>
          <p:cNvSpPr txBox="1"/>
          <p:nvPr/>
        </p:nvSpPr>
        <p:spPr>
          <a:xfrm>
            <a:off x="3635145" y="2556553"/>
            <a:ext cx="66040" cy="18669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>
              <a:lnSpc>
                <a:spcPct val="75900"/>
              </a:lnSpc>
              <a:spcBef>
                <a:spcPts val="270"/>
              </a:spcBef>
            </a:pPr>
            <a:r>
              <a:rPr sz="600" b="1" spc="-5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600" b="1" spc="5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80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97" name="object 497"/>
          <p:cNvSpPr txBox="1"/>
          <p:nvPr/>
        </p:nvSpPr>
        <p:spPr>
          <a:xfrm>
            <a:off x="4372913" y="2830949"/>
            <a:ext cx="6604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98" name="object 498"/>
          <p:cNvSpPr txBox="1"/>
          <p:nvPr/>
        </p:nvSpPr>
        <p:spPr>
          <a:xfrm>
            <a:off x="5433312" y="2673672"/>
            <a:ext cx="6604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499" name="object 499"/>
          <p:cNvSpPr txBox="1"/>
          <p:nvPr/>
        </p:nvSpPr>
        <p:spPr>
          <a:xfrm>
            <a:off x="5817170" y="1975495"/>
            <a:ext cx="404495" cy="518159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635"/>
              </a:spcBef>
            </a:pPr>
            <a:r>
              <a:rPr sz="1200" b="1" baseline="6944" dirty="0">
                <a:solidFill>
                  <a:srgbClr val="FFFFFF"/>
                </a:solidFill>
                <a:latin typeface="Trebuchet MS"/>
                <a:cs typeface="Trebuchet MS"/>
              </a:rPr>
              <a:t>27</a:t>
            </a:r>
            <a:r>
              <a:rPr sz="1200" b="1" spc="405" baseline="694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800" b="1" spc="-25" dirty="0">
                <a:solidFill>
                  <a:srgbClr val="FFFFFF"/>
                </a:solidFill>
                <a:latin typeface="Trebuchet MS"/>
                <a:cs typeface="Trebuchet MS"/>
              </a:rPr>
              <a:t>26</a:t>
            </a:r>
            <a:endParaRPr sz="800">
              <a:latin typeface="Trebuchet MS"/>
              <a:cs typeface="Trebuchet MS"/>
            </a:endParaRPr>
          </a:p>
          <a:p>
            <a:pPr marL="38100">
              <a:lnSpc>
                <a:spcPct val="100000"/>
              </a:lnSpc>
              <a:spcBef>
                <a:spcPts val="540"/>
              </a:spcBef>
            </a:pPr>
            <a:r>
              <a:rPr sz="800" b="1" spc="-25" dirty="0">
                <a:solidFill>
                  <a:srgbClr val="FFFFFF"/>
                </a:solidFill>
                <a:latin typeface="Trebuchet MS"/>
                <a:cs typeface="Trebuchet MS"/>
              </a:rPr>
              <a:t>28</a:t>
            </a:r>
            <a:endParaRPr sz="800">
              <a:latin typeface="Trebuchet MS"/>
              <a:cs typeface="Trebuchet MS"/>
            </a:endParaRPr>
          </a:p>
          <a:p>
            <a:pPr marL="64769">
              <a:lnSpc>
                <a:spcPct val="100000"/>
              </a:lnSpc>
              <a:spcBef>
                <a:spcPts val="160"/>
              </a:spcBef>
            </a:pP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500" name="object 500"/>
          <p:cNvSpPr txBox="1"/>
          <p:nvPr/>
        </p:nvSpPr>
        <p:spPr>
          <a:xfrm>
            <a:off x="5980581" y="1700217"/>
            <a:ext cx="8699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3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501" name="object 501"/>
          <p:cNvGrpSpPr/>
          <p:nvPr/>
        </p:nvGrpSpPr>
        <p:grpSpPr>
          <a:xfrm>
            <a:off x="5723202" y="1482063"/>
            <a:ext cx="3437890" cy="3870960"/>
            <a:chOff x="5723202" y="1482063"/>
            <a:chExt cx="3437890" cy="3870960"/>
          </a:xfrm>
        </p:grpSpPr>
        <p:sp>
          <p:nvSpPr>
            <p:cNvPr id="502" name="object 502"/>
            <p:cNvSpPr/>
            <p:nvPr/>
          </p:nvSpPr>
          <p:spPr>
            <a:xfrm>
              <a:off x="5723191" y="1482064"/>
              <a:ext cx="1202690" cy="611505"/>
            </a:xfrm>
            <a:custGeom>
              <a:avLst/>
              <a:gdLst/>
              <a:ahLst/>
              <a:cxnLst/>
              <a:rect l="l" t="t" r="r" b="b"/>
              <a:pathLst>
                <a:path w="1202690" h="611505">
                  <a:moveTo>
                    <a:pt x="42926" y="604354"/>
                  </a:moveTo>
                  <a:lnTo>
                    <a:pt x="41313" y="597585"/>
                  </a:lnTo>
                  <a:lnTo>
                    <a:pt x="37604" y="602272"/>
                  </a:lnTo>
                  <a:lnTo>
                    <a:pt x="31813" y="605269"/>
                  </a:lnTo>
                  <a:lnTo>
                    <a:pt x="5829" y="584923"/>
                  </a:lnTo>
                  <a:lnTo>
                    <a:pt x="5918" y="580440"/>
                  </a:lnTo>
                  <a:lnTo>
                    <a:pt x="7454" y="576351"/>
                  </a:lnTo>
                  <a:lnTo>
                    <a:pt x="10007" y="573074"/>
                  </a:lnTo>
                  <a:lnTo>
                    <a:pt x="8483" y="566153"/>
                  </a:lnTo>
                  <a:lnTo>
                    <a:pt x="3365" y="570763"/>
                  </a:lnTo>
                  <a:lnTo>
                    <a:pt x="114" y="577380"/>
                  </a:lnTo>
                  <a:lnTo>
                    <a:pt x="0" y="584923"/>
                  </a:lnTo>
                  <a:lnTo>
                    <a:pt x="1828" y="594855"/>
                  </a:lnTo>
                  <a:lnTo>
                    <a:pt x="7188" y="603123"/>
                  </a:lnTo>
                  <a:lnTo>
                    <a:pt x="15265" y="608774"/>
                  </a:lnTo>
                  <a:lnTo>
                    <a:pt x="25247" y="610971"/>
                  </a:lnTo>
                  <a:lnTo>
                    <a:pt x="32029" y="611098"/>
                  </a:lnTo>
                  <a:lnTo>
                    <a:pt x="38265" y="608584"/>
                  </a:lnTo>
                  <a:lnTo>
                    <a:pt x="41910" y="605269"/>
                  </a:lnTo>
                  <a:lnTo>
                    <a:pt x="42926" y="604354"/>
                  </a:lnTo>
                  <a:close/>
                </a:path>
                <a:path w="1202690" h="611505">
                  <a:moveTo>
                    <a:pt x="43167" y="604164"/>
                  </a:moveTo>
                  <a:lnTo>
                    <a:pt x="42926" y="604354"/>
                  </a:lnTo>
                  <a:lnTo>
                    <a:pt x="42722" y="604558"/>
                  </a:lnTo>
                  <a:lnTo>
                    <a:pt x="43167" y="604164"/>
                  </a:lnTo>
                  <a:close/>
                </a:path>
                <a:path w="1202690" h="611505">
                  <a:moveTo>
                    <a:pt x="62103" y="602869"/>
                  </a:moveTo>
                  <a:lnTo>
                    <a:pt x="60528" y="601256"/>
                  </a:lnTo>
                  <a:lnTo>
                    <a:pt x="58559" y="601243"/>
                  </a:lnTo>
                  <a:lnTo>
                    <a:pt x="53543" y="601218"/>
                  </a:lnTo>
                  <a:lnTo>
                    <a:pt x="49199" y="581050"/>
                  </a:lnTo>
                  <a:lnTo>
                    <a:pt x="48298" y="580110"/>
                  </a:lnTo>
                  <a:lnTo>
                    <a:pt x="46342" y="579462"/>
                  </a:lnTo>
                  <a:lnTo>
                    <a:pt x="21374" y="578993"/>
                  </a:lnTo>
                  <a:lnTo>
                    <a:pt x="20294" y="573938"/>
                  </a:lnTo>
                  <a:lnTo>
                    <a:pt x="41173" y="574319"/>
                  </a:lnTo>
                  <a:lnTo>
                    <a:pt x="42786" y="572757"/>
                  </a:lnTo>
                  <a:lnTo>
                    <a:pt x="42849" y="568820"/>
                  </a:lnTo>
                  <a:lnTo>
                    <a:pt x="41275" y="567220"/>
                  </a:lnTo>
                  <a:lnTo>
                    <a:pt x="18757" y="566813"/>
                  </a:lnTo>
                  <a:lnTo>
                    <a:pt x="17233" y="559714"/>
                  </a:lnTo>
                  <a:lnTo>
                    <a:pt x="20815" y="559155"/>
                  </a:lnTo>
                  <a:lnTo>
                    <a:pt x="23825" y="556056"/>
                  </a:lnTo>
                  <a:lnTo>
                    <a:pt x="23977" y="547776"/>
                  </a:lnTo>
                  <a:lnTo>
                    <a:pt x="20332" y="544118"/>
                  </a:lnTo>
                  <a:lnTo>
                    <a:pt x="11849" y="543966"/>
                  </a:lnTo>
                  <a:lnTo>
                    <a:pt x="8305" y="547497"/>
                  </a:lnTo>
                  <a:lnTo>
                    <a:pt x="8204" y="553224"/>
                  </a:lnTo>
                  <a:lnTo>
                    <a:pt x="8521" y="554405"/>
                  </a:lnTo>
                  <a:lnTo>
                    <a:pt x="9042" y="555472"/>
                  </a:lnTo>
                  <a:lnTo>
                    <a:pt x="14935" y="582930"/>
                  </a:lnTo>
                  <a:lnTo>
                    <a:pt x="15151" y="584657"/>
                  </a:lnTo>
                  <a:lnTo>
                    <a:pt x="16611" y="586016"/>
                  </a:lnTo>
                  <a:lnTo>
                    <a:pt x="43091" y="586498"/>
                  </a:lnTo>
                  <a:lnTo>
                    <a:pt x="47383" y="606132"/>
                  </a:lnTo>
                  <a:lnTo>
                    <a:pt x="47980" y="607783"/>
                  </a:lnTo>
                  <a:lnTo>
                    <a:pt x="49707" y="608787"/>
                  </a:lnTo>
                  <a:lnTo>
                    <a:pt x="51790" y="608304"/>
                  </a:lnTo>
                  <a:lnTo>
                    <a:pt x="60426" y="608355"/>
                  </a:lnTo>
                  <a:lnTo>
                    <a:pt x="62039" y="606793"/>
                  </a:lnTo>
                  <a:lnTo>
                    <a:pt x="62103" y="602869"/>
                  </a:lnTo>
                  <a:close/>
                </a:path>
                <a:path w="1202690" h="611505">
                  <a:moveTo>
                    <a:pt x="940028" y="208635"/>
                  </a:moveTo>
                  <a:lnTo>
                    <a:pt x="938415" y="201866"/>
                  </a:lnTo>
                  <a:lnTo>
                    <a:pt x="934707" y="206552"/>
                  </a:lnTo>
                  <a:lnTo>
                    <a:pt x="928916" y="209550"/>
                  </a:lnTo>
                  <a:lnTo>
                    <a:pt x="902931" y="189204"/>
                  </a:lnTo>
                  <a:lnTo>
                    <a:pt x="903020" y="184721"/>
                  </a:lnTo>
                  <a:lnTo>
                    <a:pt x="904557" y="180632"/>
                  </a:lnTo>
                  <a:lnTo>
                    <a:pt x="907110" y="177355"/>
                  </a:lnTo>
                  <a:lnTo>
                    <a:pt x="905586" y="170434"/>
                  </a:lnTo>
                  <a:lnTo>
                    <a:pt x="900468" y="175044"/>
                  </a:lnTo>
                  <a:lnTo>
                    <a:pt x="897216" y="181660"/>
                  </a:lnTo>
                  <a:lnTo>
                    <a:pt x="897102" y="189204"/>
                  </a:lnTo>
                  <a:lnTo>
                    <a:pt x="898931" y="199136"/>
                  </a:lnTo>
                  <a:lnTo>
                    <a:pt x="904290" y="207403"/>
                  </a:lnTo>
                  <a:lnTo>
                    <a:pt x="912368" y="213055"/>
                  </a:lnTo>
                  <a:lnTo>
                    <a:pt x="922350" y="215252"/>
                  </a:lnTo>
                  <a:lnTo>
                    <a:pt x="929132" y="215379"/>
                  </a:lnTo>
                  <a:lnTo>
                    <a:pt x="935367" y="212864"/>
                  </a:lnTo>
                  <a:lnTo>
                    <a:pt x="939012" y="209550"/>
                  </a:lnTo>
                  <a:lnTo>
                    <a:pt x="940028" y="208635"/>
                  </a:lnTo>
                  <a:close/>
                </a:path>
                <a:path w="1202690" h="611505">
                  <a:moveTo>
                    <a:pt x="940269" y="208445"/>
                  </a:moveTo>
                  <a:lnTo>
                    <a:pt x="940028" y="208635"/>
                  </a:lnTo>
                  <a:lnTo>
                    <a:pt x="939825" y="208838"/>
                  </a:lnTo>
                  <a:lnTo>
                    <a:pt x="940269" y="208445"/>
                  </a:lnTo>
                  <a:close/>
                </a:path>
                <a:path w="1202690" h="611505">
                  <a:moveTo>
                    <a:pt x="959205" y="207149"/>
                  </a:moveTo>
                  <a:lnTo>
                    <a:pt x="957630" y="205536"/>
                  </a:lnTo>
                  <a:lnTo>
                    <a:pt x="955662" y="205524"/>
                  </a:lnTo>
                  <a:lnTo>
                    <a:pt x="950645" y="205498"/>
                  </a:lnTo>
                  <a:lnTo>
                    <a:pt x="946302" y="185331"/>
                  </a:lnTo>
                  <a:lnTo>
                    <a:pt x="945400" y="184391"/>
                  </a:lnTo>
                  <a:lnTo>
                    <a:pt x="943444" y="183743"/>
                  </a:lnTo>
                  <a:lnTo>
                    <a:pt x="918476" y="183273"/>
                  </a:lnTo>
                  <a:lnTo>
                    <a:pt x="917397" y="178219"/>
                  </a:lnTo>
                  <a:lnTo>
                    <a:pt x="938276" y="178600"/>
                  </a:lnTo>
                  <a:lnTo>
                    <a:pt x="939888" y="177038"/>
                  </a:lnTo>
                  <a:lnTo>
                    <a:pt x="939952" y="173101"/>
                  </a:lnTo>
                  <a:lnTo>
                    <a:pt x="938377" y="171500"/>
                  </a:lnTo>
                  <a:lnTo>
                    <a:pt x="915860" y="171094"/>
                  </a:lnTo>
                  <a:lnTo>
                    <a:pt x="914336" y="163995"/>
                  </a:lnTo>
                  <a:lnTo>
                    <a:pt x="917917" y="163436"/>
                  </a:lnTo>
                  <a:lnTo>
                    <a:pt x="920927" y="160337"/>
                  </a:lnTo>
                  <a:lnTo>
                    <a:pt x="921080" y="152057"/>
                  </a:lnTo>
                  <a:lnTo>
                    <a:pt x="917435" y="148399"/>
                  </a:lnTo>
                  <a:lnTo>
                    <a:pt x="908951" y="148247"/>
                  </a:lnTo>
                  <a:lnTo>
                    <a:pt x="905408" y="151777"/>
                  </a:lnTo>
                  <a:lnTo>
                    <a:pt x="905306" y="157505"/>
                  </a:lnTo>
                  <a:lnTo>
                    <a:pt x="905624" y="158686"/>
                  </a:lnTo>
                  <a:lnTo>
                    <a:pt x="906145" y="159753"/>
                  </a:lnTo>
                  <a:lnTo>
                    <a:pt x="912037" y="187210"/>
                  </a:lnTo>
                  <a:lnTo>
                    <a:pt x="912253" y="188937"/>
                  </a:lnTo>
                  <a:lnTo>
                    <a:pt x="913714" y="190296"/>
                  </a:lnTo>
                  <a:lnTo>
                    <a:pt x="940193" y="190779"/>
                  </a:lnTo>
                  <a:lnTo>
                    <a:pt x="944486" y="210413"/>
                  </a:lnTo>
                  <a:lnTo>
                    <a:pt x="945083" y="212064"/>
                  </a:lnTo>
                  <a:lnTo>
                    <a:pt x="946810" y="213067"/>
                  </a:lnTo>
                  <a:lnTo>
                    <a:pt x="948893" y="212585"/>
                  </a:lnTo>
                  <a:lnTo>
                    <a:pt x="957529" y="212636"/>
                  </a:lnTo>
                  <a:lnTo>
                    <a:pt x="959142" y="211074"/>
                  </a:lnTo>
                  <a:lnTo>
                    <a:pt x="959205" y="207149"/>
                  </a:lnTo>
                  <a:close/>
                </a:path>
                <a:path w="1202690" h="611505">
                  <a:moveTo>
                    <a:pt x="1183449" y="60388"/>
                  </a:moveTo>
                  <a:lnTo>
                    <a:pt x="1181836" y="53619"/>
                  </a:lnTo>
                  <a:lnTo>
                    <a:pt x="1178140" y="58305"/>
                  </a:lnTo>
                  <a:lnTo>
                    <a:pt x="1172337" y="61302"/>
                  </a:lnTo>
                  <a:lnTo>
                    <a:pt x="1146352" y="40957"/>
                  </a:lnTo>
                  <a:lnTo>
                    <a:pt x="1146441" y="36474"/>
                  </a:lnTo>
                  <a:lnTo>
                    <a:pt x="1147978" y="32385"/>
                  </a:lnTo>
                  <a:lnTo>
                    <a:pt x="1150531" y="29108"/>
                  </a:lnTo>
                  <a:lnTo>
                    <a:pt x="1149007" y="22186"/>
                  </a:lnTo>
                  <a:lnTo>
                    <a:pt x="1143889" y="26797"/>
                  </a:lnTo>
                  <a:lnTo>
                    <a:pt x="1140637" y="33413"/>
                  </a:lnTo>
                  <a:lnTo>
                    <a:pt x="1140523" y="40957"/>
                  </a:lnTo>
                  <a:lnTo>
                    <a:pt x="1142352" y="50888"/>
                  </a:lnTo>
                  <a:lnTo>
                    <a:pt x="1147711" y="59156"/>
                  </a:lnTo>
                  <a:lnTo>
                    <a:pt x="1155788" y="64808"/>
                  </a:lnTo>
                  <a:lnTo>
                    <a:pt x="1165771" y="67005"/>
                  </a:lnTo>
                  <a:lnTo>
                    <a:pt x="1172552" y="67132"/>
                  </a:lnTo>
                  <a:lnTo>
                    <a:pt x="1178788" y="64617"/>
                  </a:lnTo>
                  <a:lnTo>
                    <a:pt x="1182433" y="61302"/>
                  </a:lnTo>
                  <a:lnTo>
                    <a:pt x="1183449" y="60388"/>
                  </a:lnTo>
                  <a:close/>
                </a:path>
                <a:path w="1202690" h="611505">
                  <a:moveTo>
                    <a:pt x="1183690" y="60198"/>
                  </a:moveTo>
                  <a:lnTo>
                    <a:pt x="1183449" y="60388"/>
                  </a:lnTo>
                  <a:lnTo>
                    <a:pt x="1183246" y="60591"/>
                  </a:lnTo>
                  <a:lnTo>
                    <a:pt x="1183690" y="60198"/>
                  </a:lnTo>
                  <a:close/>
                </a:path>
                <a:path w="1202690" h="611505">
                  <a:moveTo>
                    <a:pt x="1202626" y="58902"/>
                  </a:moveTo>
                  <a:lnTo>
                    <a:pt x="1201051" y="57289"/>
                  </a:lnTo>
                  <a:lnTo>
                    <a:pt x="1199083" y="57277"/>
                  </a:lnTo>
                  <a:lnTo>
                    <a:pt x="1194066" y="57251"/>
                  </a:lnTo>
                  <a:lnTo>
                    <a:pt x="1189723" y="37084"/>
                  </a:lnTo>
                  <a:lnTo>
                    <a:pt x="1188821" y="36144"/>
                  </a:lnTo>
                  <a:lnTo>
                    <a:pt x="1186865" y="35496"/>
                  </a:lnTo>
                  <a:lnTo>
                    <a:pt x="1161897" y="35026"/>
                  </a:lnTo>
                  <a:lnTo>
                    <a:pt x="1160818" y="29972"/>
                  </a:lnTo>
                  <a:lnTo>
                    <a:pt x="1181696" y="30353"/>
                  </a:lnTo>
                  <a:lnTo>
                    <a:pt x="1183309" y="28790"/>
                  </a:lnTo>
                  <a:lnTo>
                    <a:pt x="1183373" y="24853"/>
                  </a:lnTo>
                  <a:lnTo>
                    <a:pt x="1181798" y="23253"/>
                  </a:lnTo>
                  <a:lnTo>
                    <a:pt x="1159281" y="22847"/>
                  </a:lnTo>
                  <a:lnTo>
                    <a:pt x="1157757" y="15748"/>
                  </a:lnTo>
                  <a:lnTo>
                    <a:pt x="1161338" y="15189"/>
                  </a:lnTo>
                  <a:lnTo>
                    <a:pt x="1164348" y="12090"/>
                  </a:lnTo>
                  <a:lnTo>
                    <a:pt x="1164501" y="3810"/>
                  </a:lnTo>
                  <a:lnTo>
                    <a:pt x="1160856" y="152"/>
                  </a:lnTo>
                  <a:lnTo>
                    <a:pt x="1152372" y="0"/>
                  </a:lnTo>
                  <a:lnTo>
                    <a:pt x="1148829" y="3530"/>
                  </a:lnTo>
                  <a:lnTo>
                    <a:pt x="1148727" y="9258"/>
                  </a:lnTo>
                  <a:lnTo>
                    <a:pt x="1149045" y="10439"/>
                  </a:lnTo>
                  <a:lnTo>
                    <a:pt x="1149565" y="11506"/>
                  </a:lnTo>
                  <a:lnTo>
                    <a:pt x="1155458" y="38963"/>
                  </a:lnTo>
                  <a:lnTo>
                    <a:pt x="1155674" y="40690"/>
                  </a:lnTo>
                  <a:lnTo>
                    <a:pt x="1157135" y="42049"/>
                  </a:lnTo>
                  <a:lnTo>
                    <a:pt x="1183614" y="42532"/>
                  </a:lnTo>
                  <a:lnTo>
                    <a:pt x="1187907" y="62166"/>
                  </a:lnTo>
                  <a:lnTo>
                    <a:pt x="1188504" y="63817"/>
                  </a:lnTo>
                  <a:lnTo>
                    <a:pt x="1190231" y="64820"/>
                  </a:lnTo>
                  <a:lnTo>
                    <a:pt x="1192314" y="64338"/>
                  </a:lnTo>
                  <a:lnTo>
                    <a:pt x="1200950" y="64389"/>
                  </a:lnTo>
                  <a:lnTo>
                    <a:pt x="1202563" y="62826"/>
                  </a:lnTo>
                  <a:lnTo>
                    <a:pt x="1202626" y="58902"/>
                  </a:lnTo>
                  <a:close/>
                </a:path>
              </a:pathLst>
            </a:custGeom>
            <a:solidFill>
              <a:srgbClr val="425C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3" name="object 503"/>
            <p:cNvSpPr/>
            <p:nvPr/>
          </p:nvSpPr>
          <p:spPr>
            <a:xfrm>
              <a:off x="8846680" y="5170448"/>
              <a:ext cx="301625" cy="170180"/>
            </a:xfrm>
            <a:custGeom>
              <a:avLst/>
              <a:gdLst/>
              <a:ahLst/>
              <a:cxnLst/>
              <a:rect l="l" t="t" r="r" b="b"/>
              <a:pathLst>
                <a:path w="301625" h="170179">
                  <a:moveTo>
                    <a:pt x="24333" y="0"/>
                  </a:moveTo>
                  <a:lnTo>
                    <a:pt x="20650" y="1511"/>
                  </a:lnTo>
                  <a:lnTo>
                    <a:pt x="0" y="51003"/>
                  </a:lnTo>
                  <a:lnTo>
                    <a:pt x="1511" y="54673"/>
                  </a:lnTo>
                  <a:lnTo>
                    <a:pt x="273596" y="168224"/>
                  </a:lnTo>
                  <a:lnTo>
                    <a:pt x="276796" y="169557"/>
                  </a:lnTo>
                  <a:lnTo>
                    <a:pt x="280466" y="168046"/>
                  </a:lnTo>
                  <a:lnTo>
                    <a:pt x="301117" y="118554"/>
                  </a:lnTo>
                  <a:lnTo>
                    <a:pt x="299605" y="114884"/>
                  </a:lnTo>
                  <a:lnTo>
                    <a:pt x="24333" y="0"/>
                  </a:lnTo>
                  <a:close/>
                </a:path>
              </a:pathLst>
            </a:custGeom>
            <a:solidFill>
              <a:srgbClr val="007E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4" name="object 504"/>
            <p:cNvSpPr/>
            <p:nvPr/>
          </p:nvSpPr>
          <p:spPr>
            <a:xfrm>
              <a:off x="8846680" y="5170448"/>
              <a:ext cx="301625" cy="170180"/>
            </a:xfrm>
            <a:custGeom>
              <a:avLst/>
              <a:gdLst/>
              <a:ahLst/>
              <a:cxnLst/>
              <a:rect l="l" t="t" r="r" b="b"/>
              <a:pathLst>
                <a:path w="301625" h="170179">
                  <a:moveTo>
                    <a:pt x="273596" y="168224"/>
                  </a:moveTo>
                  <a:lnTo>
                    <a:pt x="4711" y="56006"/>
                  </a:lnTo>
                  <a:lnTo>
                    <a:pt x="1511" y="54673"/>
                  </a:lnTo>
                  <a:lnTo>
                    <a:pt x="0" y="51003"/>
                  </a:lnTo>
                  <a:lnTo>
                    <a:pt x="1333" y="47802"/>
                  </a:lnTo>
                  <a:lnTo>
                    <a:pt x="19316" y="4711"/>
                  </a:lnTo>
                  <a:lnTo>
                    <a:pt x="20650" y="1511"/>
                  </a:lnTo>
                  <a:lnTo>
                    <a:pt x="24333" y="0"/>
                  </a:lnTo>
                  <a:lnTo>
                    <a:pt x="27520" y="1333"/>
                  </a:lnTo>
                  <a:lnTo>
                    <a:pt x="296418" y="113550"/>
                  </a:lnTo>
                  <a:lnTo>
                    <a:pt x="299605" y="114884"/>
                  </a:lnTo>
                  <a:lnTo>
                    <a:pt x="301117" y="118554"/>
                  </a:lnTo>
                  <a:lnTo>
                    <a:pt x="299783" y="121754"/>
                  </a:lnTo>
                  <a:lnTo>
                    <a:pt x="281800" y="164845"/>
                  </a:lnTo>
                  <a:lnTo>
                    <a:pt x="280466" y="168046"/>
                  </a:lnTo>
                  <a:lnTo>
                    <a:pt x="276796" y="169557"/>
                  </a:lnTo>
                  <a:lnTo>
                    <a:pt x="273596" y="168224"/>
                  </a:lnTo>
                  <a:close/>
                </a:path>
              </a:pathLst>
            </a:custGeom>
            <a:ln w="24777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5" name="object 505"/>
          <p:cNvSpPr txBox="1"/>
          <p:nvPr/>
        </p:nvSpPr>
        <p:spPr>
          <a:xfrm>
            <a:off x="8912076" y="4874054"/>
            <a:ext cx="278765" cy="428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25" dirty="0">
                <a:solidFill>
                  <a:srgbClr val="FFFFFF"/>
                </a:solidFill>
                <a:latin typeface="Trebuchet MS"/>
                <a:cs typeface="Trebuchet MS"/>
              </a:rPr>
              <a:t>50</a:t>
            </a:r>
            <a:endParaRPr sz="800">
              <a:latin typeface="Trebuchet MS"/>
              <a:cs typeface="Trebuchet MS"/>
            </a:endParaRPr>
          </a:p>
          <a:p>
            <a:pPr marL="160655">
              <a:lnSpc>
                <a:spcPts val="850"/>
              </a:lnSpc>
              <a:spcBef>
                <a:spcPts val="755"/>
              </a:spcBef>
            </a:pPr>
            <a:r>
              <a:rPr sz="800" b="1" spc="-35" dirty="0">
                <a:solidFill>
                  <a:srgbClr val="FFFFFF"/>
                </a:solidFill>
                <a:latin typeface="Trebuchet MS"/>
                <a:cs typeface="Trebuchet MS"/>
              </a:rPr>
              <a:t>51</a:t>
            </a:r>
            <a:endParaRPr sz="800">
              <a:latin typeface="Trebuchet MS"/>
              <a:cs typeface="Trebuchet MS"/>
            </a:endParaRPr>
          </a:p>
          <a:p>
            <a:pPr marL="48895">
              <a:lnSpc>
                <a:spcPts val="610"/>
              </a:lnSpc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506" name="object 506"/>
          <p:cNvSpPr txBox="1"/>
          <p:nvPr/>
        </p:nvSpPr>
        <p:spPr>
          <a:xfrm>
            <a:off x="8570602" y="2818341"/>
            <a:ext cx="65405" cy="1212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507" name="object 507"/>
          <p:cNvSpPr txBox="1"/>
          <p:nvPr/>
        </p:nvSpPr>
        <p:spPr>
          <a:xfrm>
            <a:off x="8478620" y="2351651"/>
            <a:ext cx="66167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700">
              <a:latin typeface="Trebuchet MS"/>
              <a:cs typeface="Trebuchet MS"/>
            </a:endParaRPr>
          </a:p>
          <a:p>
            <a:pPr marL="45720">
              <a:lnSpc>
                <a:spcPts val="710"/>
              </a:lnSpc>
              <a:spcBef>
                <a:spcPts val="5"/>
              </a:spcBef>
            </a:pPr>
            <a:r>
              <a:rPr sz="900" b="1" baseline="23148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900" b="1" spc="600" baseline="23148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45" dirty="0">
                <a:solidFill>
                  <a:srgbClr val="FFFFFF"/>
                </a:solidFill>
                <a:latin typeface="Trebuchet MS"/>
                <a:cs typeface="Trebuchet MS"/>
              </a:rPr>
              <a:t>Páirc</a:t>
            </a:r>
            <a:r>
              <a:rPr sz="500" b="1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FFFFFF"/>
                </a:solidFill>
                <a:latin typeface="Trebuchet MS"/>
                <a:cs typeface="Trebuchet MS"/>
              </a:rPr>
              <a:t>an</a:t>
            </a:r>
            <a:r>
              <a:rPr sz="500" b="1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FFFFFF"/>
                </a:solidFill>
                <a:latin typeface="Trebuchet MS"/>
                <a:cs typeface="Trebuchet MS"/>
              </a:rPr>
              <a:t>Choláiste</a:t>
            </a:r>
            <a:endParaRPr sz="500">
              <a:latin typeface="Trebuchet MS"/>
              <a:cs typeface="Trebuchet MS"/>
            </a:endParaRPr>
          </a:p>
          <a:p>
            <a:pPr marL="159385">
              <a:lnSpc>
                <a:spcPts val="590"/>
              </a:lnSpc>
            </a:pPr>
            <a:r>
              <a:rPr sz="500" spc="-20" dirty="0">
                <a:solidFill>
                  <a:srgbClr val="FFFFFF"/>
                </a:solidFill>
                <a:latin typeface="Trebuchet MS"/>
                <a:cs typeface="Trebuchet MS"/>
              </a:rPr>
              <a:t>College</a:t>
            </a:r>
            <a:r>
              <a:rPr sz="5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spc="-20" dirty="0">
                <a:solidFill>
                  <a:srgbClr val="FFFFFF"/>
                </a:solidFill>
                <a:latin typeface="Trebuchet MS"/>
                <a:cs typeface="Trebuchet MS"/>
              </a:rPr>
              <a:t>Park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508" name="object 508"/>
          <p:cNvSpPr txBox="1"/>
          <p:nvPr/>
        </p:nvSpPr>
        <p:spPr>
          <a:xfrm>
            <a:off x="3897945" y="2413572"/>
            <a:ext cx="65405" cy="1212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509" name="object 509"/>
          <p:cNvSpPr txBox="1"/>
          <p:nvPr/>
        </p:nvSpPr>
        <p:spPr>
          <a:xfrm>
            <a:off x="8070215" y="1039230"/>
            <a:ext cx="661035" cy="496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2865" algn="r">
              <a:lnSpc>
                <a:spcPts val="550"/>
              </a:lnSpc>
              <a:spcBef>
                <a:spcPts val="100"/>
              </a:spcBef>
            </a:pPr>
            <a:r>
              <a:rPr sz="500" b="1" spc="-35" dirty="0">
                <a:solidFill>
                  <a:srgbClr val="FFFFFF"/>
                </a:solidFill>
                <a:latin typeface="Trebuchet MS"/>
                <a:cs typeface="Trebuchet MS"/>
              </a:rPr>
              <a:t>Plás</a:t>
            </a:r>
            <a:r>
              <a:rPr sz="500" b="1" spc="-10" dirty="0">
                <a:solidFill>
                  <a:srgbClr val="FFFFFF"/>
                </a:solidFill>
                <a:latin typeface="Trebuchet MS"/>
                <a:cs typeface="Trebuchet MS"/>
              </a:rPr>
              <a:t> Alumni</a:t>
            </a:r>
            <a:endParaRPr sz="500">
              <a:latin typeface="Trebuchet MS"/>
              <a:cs typeface="Trebuchet MS"/>
            </a:endParaRPr>
          </a:p>
          <a:p>
            <a:pPr marR="30480" algn="r">
              <a:lnSpc>
                <a:spcPts val="595"/>
              </a:lnSpc>
              <a:tabLst>
                <a:tab pos="241300" algn="l"/>
              </a:tabLst>
            </a:pPr>
            <a:r>
              <a:rPr sz="600" b="1" spc="-5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600" b="1" dirty="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500" spc="-10" dirty="0">
                <a:solidFill>
                  <a:srgbClr val="FFFFFF"/>
                </a:solidFill>
                <a:latin typeface="Trebuchet MS"/>
                <a:cs typeface="Trebuchet MS"/>
              </a:rPr>
              <a:t>Alumni</a:t>
            </a:r>
            <a:r>
              <a:rPr sz="5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FFFFFF"/>
                </a:solidFill>
                <a:latin typeface="Trebuchet MS"/>
                <a:cs typeface="Trebuchet MS"/>
              </a:rPr>
              <a:t>Plaza</a:t>
            </a:r>
            <a:endParaRPr sz="500">
              <a:latin typeface="Trebuchet MS"/>
              <a:cs typeface="Trebuchet MS"/>
            </a:endParaRPr>
          </a:p>
          <a:p>
            <a:pPr marL="40640">
              <a:lnSpc>
                <a:spcPts val="885"/>
              </a:lnSpc>
            </a:pPr>
            <a:r>
              <a:rPr sz="600" b="1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600" b="1" spc="4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75" baseline="-20833" dirty="0">
                <a:solidFill>
                  <a:srgbClr val="FFFFFF"/>
                </a:solidFill>
                <a:latin typeface="Trebuchet MS"/>
                <a:cs typeface="Trebuchet MS"/>
              </a:rPr>
              <a:t>9</a:t>
            </a:r>
            <a:endParaRPr sz="1200" baseline="-20833">
              <a:latin typeface="Trebuchet MS"/>
              <a:cs typeface="Trebuchet MS"/>
            </a:endParaRPr>
          </a:p>
          <a:p>
            <a:pPr marL="135255">
              <a:lnSpc>
                <a:spcPct val="100000"/>
              </a:lnSpc>
              <a:spcBef>
                <a:spcPts val="715"/>
              </a:spcBef>
            </a:pPr>
            <a:r>
              <a:rPr sz="800" b="1" spc="-25" dirty="0">
                <a:solidFill>
                  <a:srgbClr val="FFFFFF"/>
                </a:solidFill>
                <a:latin typeface="Trebuchet MS"/>
                <a:cs typeface="Trebuchet MS"/>
              </a:rPr>
              <a:t>10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510" name="object 510"/>
          <p:cNvSpPr txBox="1"/>
          <p:nvPr/>
        </p:nvSpPr>
        <p:spPr>
          <a:xfrm>
            <a:off x="7733196" y="877132"/>
            <a:ext cx="178435" cy="415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91440">
              <a:lnSpc>
                <a:spcPts val="720"/>
              </a:lnSpc>
              <a:spcBef>
                <a:spcPts val="125"/>
              </a:spcBef>
            </a:pP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600">
              <a:latin typeface="Trebuchet MS"/>
              <a:cs typeface="Trebuchet MS"/>
            </a:endParaRPr>
          </a:p>
          <a:p>
            <a:pPr marL="124460">
              <a:lnSpc>
                <a:spcPts val="720"/>
              </a:lnSpc>
            </a:pP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endParaRPr sz="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5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800" b="1" spc="-25" dirty="0">
                <a:solidFill>
                  <a:srgbClr val="FFFFFF"/>
                </a:solidFill>
                <a:latin typeface="Trebuchet MS"/>
                <a:cs typeface="Trebuchet MS"/>
              </a:rPr>
              <a:t>22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511" name="object 511"/>
          <p:cNvGrpSpPr/>
          <p:nvPr/>
        </p:nvGrpSpPr>
        <p:grpSpPr>
          <a:xfrm>
            <a:off x="3257638" y="2610878"/>
            <a:ext cx="86360" cy="86360"/>
            <a:chOff x="3257638" y="2610878"/>
            <a:chExt cx="86360" cy="86360"/>
          </a:xfrm>
        </p:grpSpPr>
        <p:sp>
          <p:nvSpPr>
            <p:cNvPr id="512" name="object 512"/>
            <p:cNvSpPr/>
            <p:nvPr/>
          </p:nvSpPr>
          <p:spPr>
            <a:xfrm>
              <a:off x="3260813" y="2614053"/>
              <a:ext cx="80010" cy="80010"/>
            </a:xfrm>
            <a:custGeom>
              <a:avLst/>
              <a:gdLst/>
              <a:ahLst/>
              <a:cxnLst/>
              <a:rect l="l" t="t" r="r" b="b"/>
              <a:pathLst>
                <a:path w="80010" h="80010">
                  <a:moveTo>
                    <a:pt x="79692" y="0"/>
                  </a:moveTo>
                  <a:lnTo>
                    <a:pt x="0" y="0"/>
                  </a:lnTo>
                  <a:lnTo>
                    <a:pt x="0" y="79692"/>
                  </a:lnTo>
                  <a:lnTo>
                    <a:pt x="79692" y="79692"/>
                  </a:lnTo>
                  <a:lnTo>
                    <a:pt x="79692" y="0"/>
                  </a:lnTo>
                  <a:close/>
                </a:path>
              </a:pathLst>
            </a:custGeom>
            <a:solidFill>
              <a:srgbClr val="2DAF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3" name="object 513"/>
            <p:cNvSpPr/>
            <p:nvPr/>
          </p:nvSpPr>
          <p:spPr>
            <a:xfrm>
              <a:off x="3260813" y="2614053"/>
              <a:ext cx="80010" cy="80010"/>
            </a:xfrm>
            <a:custGeom>
              <a:avLst/>
              <a:gdLst/>
              <a:ahLst/>
              <a:cxnLst/>
              <a:rect l="l" t="t" r="r" b="b"/>
              <a:pathLst>
                <a:path w="80010" h="80010">
                  <a:moveTo>
                    <a:pt x="79692" y="79692"/>
                  </a:moveTo>
                  <a:lnTo>
                    <a:pt x="0" y="79692"/>
                  </a:lnTo>
                  <a:lnTo>
                    <a:pt x="0" y="0"/>
                  </a:lnTo>
                  <a:lnTo>
                    <a:pt x="79692" y="0"/>
                  </a:lnTo>
                  <a:lnTo>
                    <a:pt x="79692" y="79692"/>
                  </a:lnTo>
                  <a:close/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4" name="object 514"/>
          <p:cNvSpPr txBox="1"/>
          <p:nvPr/>
        </p:nvSpPr>
        <p:spPr>
          <a:xfrm>
            <a:off x="3239145" y="2591001"/>
            <a:ext cx="191770" cy="1212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900" b="1" baseline="9259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900" b="1" spc="120" baseline="925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5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515" name="object 515"/>
          <p:cNvSpPr txBox="1"/>
          <p:nvPr/>
        </p:nvSpPr>
        <p:spPr>
          <a:xfrm>
            <a:off x="7573342" y="2857035"/>
            <a:ext cx="358775" cy="335915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800" b="1" spc="-25" dirty="0">
                <a:solidFill>
                  <a:srgbClr val="FFFFFF"/>
                </a:solidFill>
                <a:latin typeface="Trebuchet MS"/>
                <a:cs typeface="Trebuchet MS"/>
              </a:rPr>
              <a:t>18</a:t>
            </a:r>
            <a:endParaRPr sz="800">
              <a:latin typeface="Trebuchet MS"/>
              <a:cs typeface="Trebuchet MS"/>
            </a:endParaRPr>
          </a:p>
          <a:p>
            <a:pPr marL="18415">
              <a:lnSpc>
                <a:spcPct val="100000"/>
              </a:lnSpc>
              <a:spcBef>
                <a:spcPts val="265"/>
              </a:spcBef>
              <a:tabLst>
                <a:tab pos="241300" algn="l"/>
              </a:tabLst>
            </a:pPr>
            <a:r>
              <a:rPr sz="600" b="1" spc="-50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r>
              <a:rPr sz="600" b="1" dirty="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19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516" name="object 516"/>
          <p:cNvSpPr txBox="1"/>
          <p:nvPr/>
        </p:nvSpPr>
        <p:spPr>
          <a:xfrm>
            <a:off x="6374259" y="2502583"/>
            <a:ext cx="6604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517" name="object 517"/>
          <p:cNvSpPr txBox="1"/>
          <p:nvPr/>
        </p:nvSpPr>
        <p:spPr>
          <a:xfrm>
            <a:off x="6578313" y="2470355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518" name="object 518"/>
          <p:cNvGrpSpPr/>
          <p:nvPr/>
        </p:nvGrpSpPr>
        <p:grpSpPr>
          <a:xfrm>
            <a:off x="563990" y="2790623"/>
            <a:ext cx="643890" cy="375285"/>
            <a:chOff x="563990" y="2790623"/>
            <a:chExt cx="643890" cy="375285"/>
          </a:xfrm>
        </p:grpSpPr>
        <p:sp>
          <p:nvSpPr>
            <p:cNvPr id="519" name="object 519"/>
            <p:cNvSpPr/>
            <p:nvPr/>
          </p:nvSpPr>
          <p:spPr>
            <a:xfrm>
              <a:off x="1084200" y="2795385"/>
              <a:ext cx="118745" cy="92710"/>
            </a:xfrm>
            <a:custGeom>
              <a:avLst/>
              <a:gdLst/>
              <a:ahLst/>
              <a:cxnLst/>
              <a:rect l="l" t="t" r="r" b="b"/>
              <a:pathLst>
                <a:path w="118744" h="92710">
                  <a:moveTo>
                    <a:pt x="102552" y="0"/>
                  </a:moveTo>
                  <a:lnTo>
                    <a:pt x="0" y="23571"/>
                  </a:lnTo>
                  <a:lnTo>
                    <a:pt x="15786" y="92290"/>
                  </a:lnTo>
                  <a:lnTo>
                    <a:pt x="118338" y="68719"/>
                  </a:lnTo>
                  <a:lnTo>
                    <a:pt x="102552" y="0"/>
                  </a:lnTo>
                  <a:close/>
                </a:path>
              </a:pathLst>
            </a:custGeom>
            <a:solidFill>
              <a:srgbClr val="007E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0" name="object 520"/>
            <p:cNvSpPr/>
            <p:nvPr/>
          </p:nvSpPr>
          <p:spPr>
            <a:xfrm>
              <a:off x="1084200" y="2795385"/>
              <a:ext cx="118745" cy="92710"/>
            </a:xfrm>
            <a:custGeom>
              <a:avLst/>
              <a:gdLst/>
              <a:ahLst/>
              <a:cxnLst/>
              <a:rect l="l" t="t" r="r" b="b"/>
              <a:pathLst>
                <a:path w="118744" h="92710">
                  <a:moveTo>
                    <a:pt x="118338" y="68719"/>
                  </a:moveTo>
                  <a:lnTo>
                    <a:pt x="15786" y="92290"/>
                  </a:lnTo>
                  <a:lnTo>
                    <a:pt x="0" y="23571"/>
                  </a:lnTo>
                  <a:lnTo>
                    <a:pt x="102552" y="0"/>
                  </a:lnTo>
                  <a:lnTo>
                    <a:pt x="118338" y="68719"/>
                  </a:lnTo>
                  <a:close/>
                </a:path>
              </a:pathLst>
            </a:custGeom>
            <a:ln w="8978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1" name="object 521"/>
            <p:cNvSpPr/>
            <p:nvPr/>
          </p:nvSpPr>
          <p:spPr>
            <a:xfrm>
              <a:off x="568117" y="3087488"/>
              <a:ext cx="133985" cy="74295"/>
            </a:xfrm>
            <a:custGeom>
              <a:avLst/>
              <a:gdLst/>
              <a:ahLst/>
              <a:cxnLst/>
              <a:rect l="l" t="t" r="r" b="b"/>
              <a:pathLst>
                <a:path w="133984" h="74294">
                  <a:moveTo>
                    <a:pt x="11023" y="0"/>
                  </a:moveTo>
                  <a:lnTo>
                    <a:pt x="0" y="40703"/>
                  </a:lnTo>
                  <a:lnTo>
                    <a:pt x="122529" y="73875"/>
                  </a:lnTo>
                  <a:lnTo>
                    <a:pt x="133553" y="33172"/>
                  </a:lnTo>
                  <a:lnTo>
                    <a:pt x="11023" y="0"/>
                  </a:lnTo>
                  <a:close/>
                </a:path>
              </a:pathLst>
            </a:custGeom>
            <a:solidFill>
              <a:srgbClr val="007E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2" name="object 522"/>
            <p:cNvSpPr/>
            <p:nvPr/>
          </p:nvSpPr>
          <p:spPr>
            <a:xfrm>
              <a:off x="568117" y="3087488"/>
              <a:ext cx="133985" cy="74295"/>
            </a:xfrm>
            <a:custGeom>
              <a:avLst/>
              <a:gdLst/>
              <a:ahLst/>
              <a:cxnLst/>
              <a:rect l="l" t="t" r="r" b="b"/>
              <a:pathLst>
                <a:path w="133984" h="74294">
                  <a:moveTo>
                    <a:pt x="122529" y="73875"/>
                  </a:moveTo>
                  <a:lnTo>
                    <a:pt x="0" y="40703"/>
                  </a:lnTo>
                  <a:lnTo>
                    <a:pt x="11023" y="0"/>
                  </a:lnTo>
                  <a:lnTo>
                    <a:pt x="133553" y="33172"/>
                  </a:lnTo>
                  <a:lnTo>
                    <a:pt x="122529" y="73875"/>
                  </a:lnTo>
                  <a:close/>
                </a:path>
              </a:pathLst>
            </a:custGeom>
            <a:ln w="7632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3" name="object 523"/>
            <p:cNvSpPr/>
            <p:nvPr/>
          </p:nvSpPr>
          <p:spPr>
            <a:xfrm>
              <a:off x="605129" y="3079090"/>
              <a:ext cx="100330" cy="63500"/>
            </a:xfrm>
            <a:custGeom>
              <a:avLst/>
              <a:gdLst/>
              <a:ahLst/>
              <a:cxnLst/>
              <a:rect l="l" t="t" r="r" b="b"/>
              <a:pathLst>
                <a:path w="100329" h="63500">
                  <a:moveTo>
                    <a:pt x="10591" y="0"/>
                  </a:moveTo>
                  <a:lnTo>
                    <a:pt x="0" y="39116"/>
                  </a:lnTo>
                  <a:lnTo>
                    <a:pt x="89712" y="63398"/>
                  </a:lnTo>
                  <a:lnTo>
                    <a:pt x="100304" y="24282"/>
                  </a:lnTo>
                  <a:lnTo>
                    <a:pt x="10591" y="0"/>
                  </a:lnTo>
                  <a:close/>
                </a:path>
              </a:pathLst>
            </a:custGeom>
            <a:solidFill>
              <a:srgbClr val="007E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4" name="object 524"/>
            <p:cNvSpPr/>
            <p:nvPr/>
          </p:nvSpPr>
          <p:spPr>
            <a:xfrm>
              <a:off x="605129" y="3079090"/>
              <a:ext cx="100330" cy="63500"/>
            </a:xfrm>
            <a:custGeom>
              <a:avLst/>
              <a:gdLst/>
              <a:ahLst/>
              <a:cxnLst/>
              <a:rect l="l" t="t" r="r" b="b"/>
              <a:pathLst>
                <a:path w="100329" h="63500">
                  <a:moveTo>
                    <a:pt x="89712" y="63398"/>
                  </a:moveTo>
                  <a:lnTo>
                    <a:pt x="0" y="39116"/>
                  </a:lnTo>
                  <a:lnTo>
                    <a:pt x="10591" y="0"/>
                  </a:lnTo>
                  <a:lnTo>
                    <a:pt x="100304" y="24282"/>
                  </a:lnTo>
                  <a:lnTo>
                    <a:pt x="89712" y="63398"/>
                  </a:lnTo>
                  <a:close/>
                </a:path>
              </a:pathLst>
            </a:custGeom>
            <a:ln w="6400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5" name="object 525"/>
          <p:cNvSpPr txBox="1"/>
          <p:nvPr/>
        </p:nvSpPr>
        <p:spPr>
          <a:xfrm>
            <a:off x="1108416" y="2776495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526" name="object 526"/>
          <p:cNvSpPr txBox="1"/>
          <p:nvPr/>
        </p:nvSpPr>
        <p:spPr>
          <a:xfrm>
            <a:off x="607173" y="3057216"/>
            <a:ext cx="635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527" name="object 527"/>
          <p:cNvGrpSpPr/>
          <p:nvPr/>
        </p:nvGrpSpPr>
        <p:grpSpPr>
          <a:xfrm>
            <a:off x="518286" y="2859670"/>
            <a:ext cx="4707255" cy="4241165"/>
            <a:chOff x="518286" y="2859670"/>
            <a:chExt cx="4707255" cy="4241165"/>
          </a:xfrm>
        </p:grpSpPr>
        <p:sp>
          <p:nvSpPr>
            <p:cNvPr id="528" name="object 528"/>
            <p:cNvSpPr/>
            <p:nvPr/>
          </p:nvSpPr>
          <p:spPr>
            <a:xfrm>
              <a:off x="1024134" y="2864750"/>
              <a:ext cx="92710" cy="92710"/>
            </a:xfrm>
            <a:custGeom>
              <a:avLst/>
              <a:gdLst/>
              <a:ahLst/>
              <a:cxnLst/>
              <a:rect l="l" t="t" r="r" b="b"/>
              <a:pathLst>
                <a:path w="92709" h="92710">
                  <a:moveTo>
                    <a:pt x="46164" y="0"/>
                  </a:moveTo>
                  <a:lnTo>
                    <a:pt x="28198" y="3627"/>
                  </a:lnTo>
                  <a:lnTo>
                    <a:pt x="13523" y="13519"/>
                  </a:lnTo>
                  <a:lnTo>
                    <a:pt x="3628" y="28192"/>
                  </a:lnTo>
                  <a:lnTo>
                    <a:pt x="0" y="46164"/>
                  </a:lnTo>
                  <a:lnTo>
                    <a:pt x="3628" y="64136"/>
                  </a:lnTo>
                  <a:lnTo>
                    <a:pt x="13523" y="78809"/>
                  </a:lnTo>
                  <a:lnTo>
                    <a:pt x="28198" y="88701"/>
                  </a:lnTo>
                  <a:lnTo>
                    <a:pt x="46164" y="92328"/>
                  </a:lnTo>
                  <a:lnTo>
                    <a:pt x="64136" y="88701"/>
                  </a:lnTo>
                  <a:lnTo>
                    <a:pt x="78809" y="78809"/>
                  </a:lnTo>
                  <a:lnTo>
                    <a:pt x="88701" y="64136"/>
                  </a:lnTo>
                  <a:lnTo>
                    <a:pt x="92328" y="46164"/>
                  </a:lnTo>
                  <a:lnTo>
                    <a:pt x="88701" y="28192"/>
                  </a:lnTo>
                  <a:lnTo>
                    <a:pt x="78809" y="13519"/>
                  </a:lnTo>
                  <a:lnTo>
                    <a:pt x="64136" y="3627"/>
                  </a:lnTo>
                  <a:lnTo>
                    <a:pt x="46164" y="0"/>
                  </a:lnTo>
                  <a:close/>
                </a:path>
              </a:pathLst>
            </a:custGeom>
            <a:solidFill>
              <a:srgbClr val="007E98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9" name="object 529"/>
            <p:cNvSpPr/>
            <p:nvPr/>
          </p:nvSpPr>
          <p:spPr>
            <a:xfrm>
              <a:off x="1024134" y="2864750"/>
              <a:ext cx="92710" cy="92710"/>
            </a:xfrm>
            <a:custGeom>
              <a:avLst/>
              <a:gdLst/>
              <a:ahLst/>
              <a:cxnLst/>
              <a:rect l="l" t="t" r="r" b="b"/>
              <a:pathLst>
                <a:path w="92709" h="92710">
                  <a:moveTo>
                    <a:pt x="92328" y="46164"/>
                  </a:moveTo>
                  <a:lnTo>
                    <a:pt x="88701" y="64136"/>
                  </a:lnTo>
                  <a:lnTo>
                    <a:pt x="78809" y="78809"/>
                  </a:lnTo>
                  <a:lnTo>
                    <a:pt x="64136" y="88701"/>
                  </a:lnTo>
                  <a:lnTo>
                    <a:pt x="46164" y="92328"/>
                  </a:lnTo>
                  <a:lnTo>
                    <a:pt x="28198" y="88701"/>
                  </a:lnTo>
                  <a:lnTo>
                    <a:pt x="13523" y="78809"/>
                  </a:lnTo>
                  <a:lnTo>
                    <a:pt x="3628" y="64136"/>
                  </a:lnTo>
                  <a:lnTo>
                    <a:pt x="0" y="46164"/>
                  </a:lnTo>
                  <a:lnTo>
                    <a:pt x="3628" y="28192"/>
                  </a:lnTo>
                  <a:lnTo>
                    <a:pt x="13523" y="13519"/>
                  </a:lnTo>
                  <a:lnTo>
                    <a:pt x="28198" y="3627"/>
                  </a:lnTo>
                  <a:lnTo>
                    <a:pt x="46164" y="0"/>
                  </a:lnTo>
                  <a:lnTo>
                    <a:pt x="64136" y="3627"/>
                  </a:lnTo>
                  <a:lnTo>
                    <a:pt x="78809" y="13519"/>
                  </a:lnTo>
                  <a:lnTo>
                    <a:pt x="88701" y="28192"/>
                  </a:lnTo>
                  <a:lnTo>
                    <a:pt x="92328" y="46164"/>
                  </a:lnTo>
                  <a:close/>
                </a:path>
              </a:pathLst>
            </a:custGeom>
            <a:ln w="9880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0" name="object 530"/>
            <p:cNvSpPr/>
            <p:nvPr/>
          </p:nvSpPr>
          <p:spPr>
            <a:xfrm>
              <a:off x="1040485" y="2875394"/>
              <a:ext cx="62230" cy="67310"/>
            </a:xfrm>
            <a:custGeom>
              <a:avLst/>
              <a:gdLst/>
              <a:ahLst/>
              <a:cxnLst/>
              <a:rect l="l" t="t" r="r" b="b"/>
              <a:pathLst>
                <a:path w="62230" h="67310">
                  <a:moveTo>
                    <a:pt x="42913" y="60388"/>
                  </a:moveTo>
                  <a:lnTo>
                    <a:pt x="41300" y="53619"/>
                  </a:lnTo>
                  <a:lnTo>
                    <a:pt x="37592" y="58305"/>
                  </a:lnTo>
                  <a:lnTo>
                    <a:pt x="31800" y="61302"/>
                  </a:lnTo>
                  <a:lnTo>
                    <a:pt x="5816" y="40957"/>
                  </a:lnTo>
                  <a:lnTo>
                    <a:pt x="5905" y="36474"/>
                  </a:lnTo>
                  <a:lnTo>
                    <a:pt x="7442" y="32385"/>
                  </a:lnTo>
                  <a:lnTo>
                    <a:pt x="9994" y="29108"/>
                  </a:lnTo>
                  <a:lnTo>
                    <a:pt x="8470" y="22186"/>
                  </a:lnTo>
                  <a:lnTo>
                    <a:pt x="3352" y="26797"/>
                  </a:lnTo>
                  <a:lnTo>
                    <a:pt x="101" y="33413"/>
                  </a:lnTo>
                  <a:lnTo>
                    <a:pt x="0" y="40957"/>
                  </a:lnTo>
                  <a:lnTo>
                    <a:pt x="1816" y="50888"/>
                  </a:lnTo>
                  <a:lnTo>
                    <a:pt x="7188" y="59156"/>
                  </a:lnTo>
                  <a:lnTo>
                    <a:pt x="15265" y="64808"/>
                  </a:lnTo>
                  <a:lnTo>
                    <a:pt x="25234" y="67005"/>
                  </a:lnTo>
                  <a:lnTo>
                    <a:pt x="32016" y="67132"/>
                  </a:lnTo>
                  <a:lnTo>
                    <a:pt x="38252" y="64617"/>
                  </a:lnTo>
                  <a:lnTo>
                    <a:pt x="41910" y="61302"/>
                  </a:lnTo>
                  <a:lnTo>
                    <a:pt x="42913" y="60388"/>
                  </a:lnTo>
                  <a:close/>
                </a:path>
                <a:path w="62230" h="67310">
                  <a:moveTo>
                    <a:pt x="43154" y="60198"/>
                  </a:moveTo>
                  <a:lnTo>
                    <a:pt x="42913" y="60388"/>
                  </a:lnTo>
                  <a:lnTo>
                    <a:pt x="42710" y="60591"/>
                  </a:lnTo>
                  <a:lnTo>
                    <a:pt x="43154" y="60198"/>
                  </a:lnTo>
                  <a:close/>
                </a:path>
                <a:path w="62230" h="67310">
                  <a:moveTo>
                    <a:pt x="62103" y="58902"/>
                  </a:moveTo>
                  <a:lnTo>
                    <a:pt x="60528" y="57289"/>
                  </a:lnTo>
                  <a:lnTo>
                    <a:pt x="58559" y="57277"/>
                  </a:lnTo>
                  <a:lnTo>
                    <a:pt x="53543" y="57251"/>
                  </a:lnTo>
                  <a:lnTo>
                    <a:pt x="49199" y="37084"/>
                  </a:lnTo>
                  <a:lnTo>
                    <a:pt x="48298" y="36144"/>
                  </a:lnTo>
                  <a:lnTo>
                    <a:pt x="46342" y="35496"/>
                  </a:lnTo>
                  <a:lnTo>
                    <a:pt x="21374" y="35026"/>
                  </a:lnTo>
                  <a:lnTo>
                    <a:pt x="20294" y="29972"/>
                  </a:lnTo>
                  <a:lnTo>
                    <a:pt x="41173" y="30353"/>
                  </a:lnTo>
                  <a:lnTo>
                    <a:pt x="42786" y="28790"/>
                  </a:lnTo>
                  <a:lnTo>
                    <a:pt x="42849" y="24853"/>
                  </a:lnTo>
                  <a:lnTo>
                    <a:pt x="41275" y="23253"/>
                  </a:lnTo>
                  <a:lnTo>
                    <a:pt x="18757" y="22847"/>
                  </a:lnTo>
                  <a:lnTo>
                    <a:pt x="17233" y="15748"/>
                  </a:lnTo>
                  <a:lnTo>
                    <a:pt x="20815" y="15189"/>
                  </a:lnTo>
                  <a:lnTo>
                    <a:pt x="23825" y="12090"/>
                  </a:lnTo>
                  <a:lnTo>
                    <a:pt x="23977" y="3810"/>
                  </a:lnTo>
                  <a:lnTo>
                    <a:pt x="20332" y="152"/>
                  </a:lnTo>
                  <a:lnTo>
                    <a:pt x="11849" y="0"/>
                  </a:lnTo>
                  <a:lnTo>
                    <a:pt x="8305" y="3530"/>
                  </a:lnTo>
                  <a:lnTo>
                    <a:pt x="8204" y="9258"/>
                  </a:lnTo>
                  <a:lnTo>
                    <a:pt x="8521" y="10439"/>
                  </a:lnTo>
                  <a:lnTo>
                    <a:pt x="9042" y="11506"/>
                  </a:lnTo>
                  <a:lnTo>
                    <a:pt x="14935" y="38963"/>
                  </a:lnTo>
                  <a:lnTo>
                    <a:pt x="15151" y="40690"/>
                  </a:lnTo>
                  <a:lnTo>
                    <a:pt x="16611" y="42049"/>
                  </a:lnTo>
                  <a:lnTo>
                    <a:pt x="43091" y="42532"/>
                  </a:lnTo>
                  <a:lnTo>
                    <a:pt x="47383" y="62166"/>
                  </a:lnTo>
                  <a:lnTo>
                    <a:pt x="47980" y="63817"/>
                  </a:lnTo>
                  <a:lnTo>
                    <a:pt x="49707" y="64820"/>
                  </a:lnTo>
                  <a:lnTo>
                    <a:pt x="51790" y="64338"/>
                  </a:lnTo>
                  <a:lnTo>
                    <a:pt x="60426" y="64389"/>
                  </a:lnTo>
                  <a:lnTo>
                    <a:pt x="62039" y="62826"/>
                  </a:lnTo>
                  <a:lnTo>
                    <a:pt x="62103" y="589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1" name="object 531"/>
            <p:cNvSpPr/>
            <p:nvPr/>
          </p:nvSpPr>
          <p:spPr>
            <a:xfrm>
              <a:off x="690723" y="3077141"/>
              <a:ext cx="92710" cy="92710"/>
            </a:xfrm>
            <a:custGeom>
              <a:avLst/>
              <a:gdLst/>
              <a:ahLst/>
              <a:cxnLst/>
              <a:rect l="l" t="t" r="r" b="b"/>
              <a:pathLst>
                <a:path w="92709" h="92710">
                  <a:moveTo>
                    <a:pt x="46164" y="0"/>
                  </a:moveTo>
                  <a:lnTo>
                    <a:pt x="28198" y="3627"/>
                  </a:lnTo>
                  <a:lnTo>
                    <a:pt x="13523" y="13519"/>
                  </a:lnTo>
                  <a:lnTo>
                    <a:pt x="3628" y="28192"/>
                  </a:lnTo>
                  <a:lnTo>
                    <a:pt x="0" y="46164"/>
                  </a:lnTo>
                  <a:lnTo>
                    <a:pt x="3628" y="64136"/>
                  </a:lnTo>
                  <a:lnTo>
                    <a:pt x="13523" y="78809"/>
                  </a:lnTo>
                  <a:lnTo>
                    <a:pt x="28198" y="88701"/>
                  </a:lnTo>
                  <a:lnTo>
                    <a:pt x="46164" y="92328"/>
                  </a:lnTo>
                  <a:lnTo>
                    <a:pt x="64136" y="88701"/>
                  </a:lnTo>
                  <a:lnTo>
                    <a:pt x="78809" y="78809"/>
                  </a:lnTo>
                  <a:lnTo>
                    <a:pt x="88701" y="64136"/>
                  </a:lnTo>
                  <a:lnTo>
                    <a:pt x="92329" y="46164"/>
                  </a:lnTo>
                  <a:lnTo>
                    <a:pt x="88701" y="28192"/>
                  </a:lnTo>
                  <a:lnTo>
                    <a:pt x="78809" y="13519"/>
                  </a:lnTo>
                  <a:lnTo>
                    <a:pt x="64136" y="3627"/>
                  </a:lnTo>
                  <a:lnTo>
                    <a:pt x="46164" y="0"/>
                  </a:lnTo>
                  <a:close/>
                </a:path>
              </a:pathLst>
            </a:custGeom>
            <a:solidFill>
              <a:srgbClr val="007E98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2" name="object 532"/>
            <p:cNvSpPr/>
            <p:nvPr/>
          </p:nvSpPr>
          <p:spPr>
            <a:xfrm>
              <a:off x="690723" y="3077141"/>
              <a:ext cx="92710" cy="92710"/>
            </a:xfrm>
            <a:custGeom>
              <a:avLst/>
              <a:gdLst/>
              <a:ahLst/>
              <a:cxnLst/>
              <a:rect l="l" t="t" r="r" b="b"/>
              <a:pathLst>
                <a:path w="92709" h="92710">
                  <a:moveTo>
                    <a:pt x="92329" y="46164"/>
                  </a:moveTo>
                  <a:lnTo>
                    <a:pt x="88701" y="64136"/>
                  </a:lnTo>
                  <a:lnTo>
                    <a:pt x="78809" y="78809"/>
                  </a:lnTo>
                  <a:lnTo>
                    <a:pt x="64136" y="88701"/>
                  </a:lnTo>
                  <a:lnTo>
                    <a:pt x="46164" y="92328"/>
                  </a:lnTo>
                  <a:lnTo>
                    <a:pt x="28198" y="88701"/>
                  </a:lnTo>
                  <a:lnTo>
                    <a:pt x="13523" y="78809"/>
                  </a:lnTo>
                  <a:lnTo>
                    <a:pt x="3628" y="64136"/>
                  </a:lnTo>
                  <a:lnTo>
                    <a:pt x="0" y="46164"/>
                  </a:lnTo>
                  <a:lnTo>
                    <a:pt x="3628" y="28192"/>
                  </a:lnTo>
                  <a:lnTo>
                    <a:pt x="13523" y="13519"/>
                  </a:lnTo>
                  <a:lnTo>
                    <a:pt x="28198" y="3627"/>
                  </a:lnTo>
                  <a:lnTo>
                    <a:pt x="46164" y="0"/>
                  </a:lnTo>
                  <a:lnTo>
                    <a:pt x="64136" y="3627"/>
                  </a:lnTo>
                  <a:lnTo>
                    <a:pt x="78809" y="13519"/>
                  </a:lnTo>
                  <a:lnTo>
                    <a:pt x="88701" y="28192"/>
                  </a:lnTo>
                  <a:lnTo>
                    <a:pt x="92329" y="46164"/>
                  </a:lnTo>
                  <a:close/>
                </a:path>
              </a:pathLst>
            </a:custGeom>
            <a:ln w="9880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3" name="object 533"/>
            <p:cNvSpPr/>
            <p:nvPr/>
          </p:nvSpPr>
          <p:spPr>
            <a:xfrm>
              <a:off x="707072" y="3087788"/>
              <a:ext cx="62230" cy="67310"/>
            </a:xfrm>
            <a:custGeom>
              <a:avLst/>
              <a:gdLst/>
              <a:ahLst/>
              <a:cxnLst/>
              <a:rect l="l" t="t" r="r" b="b"/>
              <a:pathLst>
                <a:path w="62229" h="67310">
                  <a:moveTo>
                    <a:pt x="42926" y="60388"/>
                  </a:moveTo>
                  <a:lnTo>
                    <a:pt x="41313" y="53619"/>
                  </a:lnTo>
                  <a:lnTo>
                    <a:pt x="37604" y="58305"/>
                  </a:lnTo>
                  <a:lnTo>
                    <a:pt x="31813" y="61302"/>
                  </a:lnTo>
                  <a:lnTo>
                    <a:pt x="5829" y="40957"/>
                  </a:lnTo>
                  <a:lnTo>
                    <a:pt x="5918" y="36474"/>
                  </a:lnTo>
                  <a:lnTo>
                    <a:pt x="7454" y="32385"/>
                  </a:lnTo>
                  <a:lnTo>
                    <a:pt x="10007" y="29108"/>
                  </a:lnTo>
                  <a:lnTo>
                    <a:pt x="8483" y="22186"/>
                  </a:lnTo>
                  <a:lnTo>
                    <a:pt x="3365" y="26797"/>
                  </a:lnTo>
                  <a:lnTo>
                    <a:pt x="114" y="33413"/>
                  </a:lnTo>
                  <a:lnTo>
                    <a:pt x="0" y="40957"/>
                  </a:lnTo>
                  <a:lnTo>
                    <a:pt x="1828" y="50888"/>
                  </a:lnTo>
                  <a:lnTo>
                    <a:pt x="7188" y="59156"/>
                  </a:lnTo>
                  <a:lnTo>
                    <a:pt x="15265" y="64808"/>
                  </a:lnTo>
                  <a:lnTo>
                    <a:pt x="25247" y="67005"/>
                  </a:lnTo>
                  <a:lnTo>
                    <a:pt x="32029" y="67132"/>
                  </a:lnTo>
                  <a:lnTo>
                    <a:pt x="38265" y="64617"/>
                  </a:lnTo>
                  <a:lnTo>
                    <a:pt x="41910" y="61302"/>
                  </a:lnTo>
                  <a:lnTo>
                    <a:pt x="42926" y="60388"/>
                  </a:lnTo>
                  <a:close/>
                </a:path>
                <a:path w="62229" h="67310">
                  <a:moveTo>
                    <a:pt x="43167" y="60198"/>
                  </a:moveTo>
                  <a:lnTo>
                    <a:pt x="42926" y="60388"/>
                  </a:lnTo>
                  <a:lnTo>
                    <a:pt x="42722" y="60591"/>
                  </a:lnTo>
                  <a:lnTo>
                    <a:pt x="43167" y="60198"/>
                  </a:lnTo>
                  <a:close/>
                </a:path>
                <a:path w="62229" h="67310">
                  <a:moveTo>
                    <a:pt x="62103" y="58902"/>
                  </a:moveTo>
                  <a:lnTo>
                    <a:pt x="60528" y="57289"/>
                  </a:lnTo>
                  <a:lnTo>
                    <a:pt x="58559" y="57277"/>
                  </a:lnTo>
                  <a:lnTo>
                    <a:pt x="53543" y="57251"/>
                  </a:lnTo>
                  <a:lnTo>
                    <a:pt x="49199" y="37084"/>
                  </a:lnTo>
                  <a:lnTo>
                    <a:pt x="48298" y="36144"/>
                  </a:lnTo>
                  <a:lnTo>
                    <a:pt x="46342" y="35496"/>
                  </a:lnTo>
                  <a:lnTo>
                    <a:pt x="21374" y="35026"/>
                  </a:lnTo>
                  <a:lnTo>
                    <a:pt x="20294" y="29972"/>
                  </a:lnTo>
                  <a:lnTo>
                    <a:pt x="41173" y="30353"/>
                  </a:lnTo>
                  <a:lnTo>
                    <a:pt x="42786" y="28790"/>
                  </a:lnTo>
                  <a:lnTo>
                    <a:pt x="42849" y="24853"/>
                  </a:lnTo>
                  <a:lnTo>
                    <a:pt x="41275" y="23253"/>
                  </a:lnTo>
                  <a:lnTo>
                    <a:pt x="18757" y="22847"/>
                  </a:lnTo>
                  <a:lnTo>
                    <a:pt x="17233" y="15748"/>
                  </a:lnTo>
                  <a:lnTo>
                    <a:pt x="20815" y="15189"/>
                  </a:lnTo>
                  <a:lnTo>
                    <a:pt x="23825" y="12090"/>
                  </a:lnTo>
                  <a:lnTo>
                    <a:pt x="23977" y="3810"/>
                  </a:lnTo>
                  <a:lnTo>
                    <a:pt x="20332" y="152"/>
                  </a:lnTo>
                  <a:lnTo>
                    <a:pt x="11849" y="0"/>
                  </a:lnTo>
                  <a:lnTo>
                    <a:pt x="8305" y="3530"/>
                  </a:lnTo>
                  <a:lnTo>
                    <a:pt x="8204" y="9258"/>
                  </a:lnTo>
                  <a:lnTo>
                    <a:pt x="8521" y="10439"/>
                  </a:lnTo>
                  <a:lnTo>
                    <a:pt x="9042" y="11506"/>
                  </a:lnTo>
                  <a:lnTo>
                    <a:pt x="14935" y="38963"/>
                  </a:lnTo>
                  <a:lnTo>
                    <a:pt x="15151" y="40690"/>
                  </a:lnTo>
                  <a:lnTo>
                    <a:pt x="16611" y="42049"/>
                  </a:lnTo>
                  <a:lnTo>
                    <a:pt x="43091" y="42532"/>
                  </a:lnTo>
                  <a:lnTo>
                    <a:pt x="47383" y="62166"/>
                  </a:lnTo>
                  <a:lnTo>
                    <a:pt x="47980" y="63817"/>
                  </a:lnTo>
                  <a:lnTo>
                    <a:pt x="49707" y="64820"/>
                  </a:lnTo>
                  <a:lnTo>
                    <a:pt x="51790" y="64338"/>
                  </a:lnTo>
                  <a:lnTo>
                    <a:pt x="60426" y="64389"/>
                  </a:lnTo>
                  <a:lnTo>
                    <a:pt x="62039" y="62826"/>
                  </a:lnTo>
                  <a:lnTo>
                    <a:pt x="62103" y="589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4" name="object 534"/>
            <p:cNvSpPr/>
            <p:nvPr/>
          </p:nvSpPr>
          <p:spPr>
            <a:xfrm>
              <a:off x="523049" y="3780002"/>
              <a:ext cx="4657725" cy="3276600"/>
            </a:xfrm>
            <a:custGeom>
              <a:avLst/>
              <a:gdLst/>
              <a:ahLst/>
              <a:cxnLst/>
              <a:rect l="l" t="t" r="r" b="b"/>
              <a:pathLst>
                <a:path w="4657725" h="3276600">
                  <a:moveTo>
                    <a:pt x="4657496" y="0"/>
                  </a:moveTo>
                  <a:lnTo>
                    <a:pt x="0" y="0"/>
                  </a:lnTo>
                  <a:lnTo>
                    <a:pt x="0" y="3276003"/>
                  </a:lnTo>
                  <a:lnTo>
                    <a:pt x="4657496" y="3276003"/>
                  </a:lnTo>
                  <a:lnTo>
                    <a:pt x="4657496" y="0"/>
                  </a:lnTo>
                  <a:close/>
                </a:path>
              </a:pathLst>
            </a:custGeom>
            <a:solidFill>
              <a:srgbClr val="DDDD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5" name="object 535"/>
            <p:cNvSpPr/>
            <p:nvPr/>
          </p:nvSpPr>
          <p:spPr>
            <a:xfrm>
              <a:off x="523049" y="3780002"/>
              <a:ext cx="1908810" cy="1247140"/>
            </a:xfrm>
            <a:custGeom>
              <a:avLst/>
              <a:gdLst/>
              <a:ahLst/>
              <a:cxnLst/>
              <a:rect l="l" t="t" r="r" b="b"/>
              <a:pathLst>
                <a:path w="1908810" h="1247139">
                  <a:moveTo>
                    <a:pt x="1908727" y="0"/>
                  </a:moveTo>
                  <a:lnTo>
                    <a:pt x="748523" y="0"/>
                  </a:lnTo>
                  <a:lnTo>
                    <a:pt x="345333" y="258744"/>
                  </a:lnTo>
                  <a:lnTo>
                    <a:pt x="0" y="474955"/>
                  </a:lnTo>
                  <a:lnTo>
                    <a:pt x="0" y="1246548"/>
                  </a:lnTo>
                  <a:lnTo>
                    <a:pt x="1848" y="1245522"/>
                  </a:lnTo>
                  <a:lnTo>
                    <a:pt x="58431" y="1212937"/>
                  </a:lnTo>
                  <a:lnTo>
                    <a:pt x="116748" y="1178172"/>
                  </a:lnTo>
                  <a:lnTo>
                    <a:pt x="176684" y="1141271"/>
                  </a:lnTo>
                  <a:lnTo>
                    <a:pt x="1062784" y="581634"/>
                  </a:lnTo>
                  <a:lnTo>
                    <a:pt x="1251995" y="459173"/>
                  </a:lnTo>
                  <a:lnTo>
                    <a:pt x="1386087" y="370305"/>
                  </a:lnTo>
                  <a:lnTo>
                    <a:pt x="1469885" y="313453"/>
                  </a:lnTo>
                  <a:lnTo>
                    <a:pt x="1548038" y="259121"/>
                  </a:lnTo>
                  <a:lnTo>
                    <a:pt x="1584685" y="233063"/>
                  </a:lnTo>
                  <a:lnTo>
                    <a:pt x="1619546" y="207830"/>
                  </a:lnTo>
                  <a:lnTo>
                    <a:pt x="1652496" y="183487"/>
                  </a:lnTo>
                  <a:lnTo>
                    <a:pt x="1726775" y="127460"/>
                  </a:lnTo>
                  <a:lnTo>
                    <a:pt x="1772106" y="94467"/>
                  </a:lnTo>
                  <a:lnTo>
                    <a:pt x="1819120" y="61220"/>
                  </a:lnTo>
                  <a:lnTo>
                    <a:pt x="1867537" y="27817"/>
                  </a:lnTo>
                  <a:lnTo>
                    <a:pt x="1908727" y="0"/>
                  </a:lnTo>
                  <a:close/>
                </a:path>
              </a:pathLst>
            </a:custGeom>
            <a:solidFill>
              <a:srgbClr val="63C3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6" name="object 536"/>
            <p:cNvSpPr/>
            <p:nvPr/>
          </p:nvSpPr>
          <p:spPr>
            <a:xfrm>
              <a:off x="3528619" y="5581945"/>
              <a:ext cx="1652270" cy="1474470"/>
            </a:xfrm>
            <a:custGeom>
              <a:avLst/>
              <a:gdLst/>
              <a:ahLst/>
              <a:cxnLst/>
              <a:rect l="l" t="t" r="r" b="b"/>
              <a:pathLst>
                <a:path w="1652270" h="1474470">
                  <a:moveTo>
                    <a:pt x="0" y="1474060"/>
                  </a:moveTo>
                  <a:lnTo>
                    <a:pt x="305387" y="1170463"/>
                  </a:lnTo>
                  <a:lnTo>
                    <a:pt x="453022" y="1023871"/>
                  </a:lnTo>
                  <a:lnTo>
                    <a:pt x="1130560" y="442247"/>
                  </a:lnTo>
                  <a:lnTo>
                    <a:pt x="1507117" y="120774"/>
                  </a:lnTo>
                  <a:lnTo>
                    <a:pt x="1651926" y="0"/>
                  </a:lnTo>
                </a:path>
                <a:path w="1652270" h="1474470">
                  <a:moveTo>
                    <a:pt x="0" y="1474060"/>
                  </a:moveTo>
                  <a:lnTo>
                    <a:pt x="305387" y="1170463"/>
                  </a:lnTo>
                  <a:lnTo>
                    <a:pt x="453022" y="1023871"/>
                  </a:lnTo>
                  <a:lnTo>
                    <a:pt x="1130560" y="442247"/>
                  </a:lnTo>
                  <a:lnTo>
                    <a:pt x="1507117" y="120774"/>
                  </a:lnTo>
                  <a:lnTo>
                    <a:pt x="1651926" y="0"/>
                  </a:lnTo>
                </a:path>
              </a:pathLst>
            </a:custGeom>
            <a:ln w="889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7" name="object 537"/>
            <p:cNvSpPr/>
            <p:nvPr/>
          </p:nvSpPr>
          <p:spPr>
            <a:xfrm>
              <a:off x="1113079" y="3780002"/>
              <a:ext cx="1625600" cy="1567180"/>
            </a:xfrm>
            <a:custGeom>
              <a:avLst/>
              <a:gdLst/>
              <a:ahLst/>
              <a:cxnLst/>
              <a:rect l="l" t="t" r="r" b="b"/>
              <a:pathLst>
                <a:path w="1625600" h="1567179">
                  <a:moveTo>
                    <a:pt x="1625047" y="0"/>
                  </a:moveTo>
                  <a:lnTo>
                    <a:pt x="1448208" y="105679"/>
                  </a:lnTo>
                  <a:lnTo>
                    <a:pt x="1096379" y="343924"/>
                  </a:lnTo>
                  <a:lnTo>
                    <a:pt x="1047970" y="377176"/>
                  </a:lnTo>
                  <a:lnTo>
                    <a:pt x="999557" y="410463"/>
                  </a:lnTo>
                  <a:lnTo>
                    <a:pt x="951218" y="443730"/>
                  </a:lnTo>
                  <a:lnTo>
                    <a:pt x="903031" y="476922"/>
                  </a:lnTo>
                  <a:lnTo>
                    <a:pt x="855073" y="509985"/>
                  </a:lnTo>
                  <a:lnTo>
                    <a:pt x="807421" y="542863"/>
                  </a:lnTo>
                  <a:lnTo>
                    <a:pt x="760153" y="575501"/>
                  </a:lnTo>
                  <a:lnTo>
                    <a:pt x="713346" y="607844"/>
                  </a:lnTo>
                  <a:lnTo>
                    <a:pt x="667077" y="639837"/>
                  </a:lnTo>
                  <a:lnTo>
                    <a:pt x="621424" y="671425"/>
                  </a:lnTo>
                  <a:lnTo>
                    <a:pt x="576465" y="702553"/>
                  </a:lnTo>
                  <a:lnTo>
                    <a:pt x="532275" y="733166"/>
                  </a:lnTo>
                  <a:lnTo>
                    <a:pt x="488933" y="763209"/>
                  </a:lnTo>
                  <a:lnTo>
                    <a:pt x="446517" y="792627"/>
                  </a:lnTo>
                  <a:lnTo>
                    <a:pt x="405103" y="821365"/>
                  </a:lnTo>
                  <a:lnTo>
                    <a:pt x="364769" y="849367"/>
                  </a:lnTo>
                  <a:lnTo>
                    <a:pt x="325592" y="876580"/>
                  </a:lnTo>
                  <a:lnTo>
                    <a:pt x="287650" y="902947"/>
                  </a:lnTo>
                  <a:lnTo>
                    <a:pt x="251019" y="928414"/>
                  </a:lnTo>
                  <a:lnTo>
                    <a:pt x="215778" y="952925"/>
                  </a:lnTo>
                  <a:lnTo>
                    <a:pt x="182004" y="976426"/>
                  </a:lnTo>
                  <a:lnTo>
                    <a:pt x="149774" y="998862"/>
                  </a:lnTo>
                  <a:lnTo>
                    <a:pt x="90254" y="1040317"/>
                  </a:lnTo>
                  <a:lnTo>
                    <a:pt x="29346" y="1091709"/>
                  </a:lnTo>
                  <a:lnTo>
                    <a:pt x="8262" y="1131149"/>
                  </a:lnTo>
                  <a:lnTo>
                    <a:pt x="0" y="1174333"/>
                  </a:lnTo>
                  <a:lnTo>
                    <a:pt x="4690" y="1218051"/>
                  </a:lnTo>
                  <a:lnTo>
                    <a:pt x="22465" y="1259090"/>
                  </a:lnTo>
                  <a:lnTo>
                    <a:pt x="53455" y="1294240"/>
                  </a:lnTo>
                  <a:lnTo>
                    <a:pt x="383211" y="1566973"/>
                  </a:lnTo>
                </a:path>
              </a:pathLst>
            </a:custGeom>
            <a:ln w="1398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8" name="object 538"/>
            <p:cNvSpPr/>
            <p:nvPr/>
          </p:nvSpPr>
          <p:spPr>
            <a:xfrm>
              <a:off x="4790201" y="4740812"/>
              <a:ext cx="390525" cy="85090"/>
            </a:xfrm>
            <a:custGeom>
              <a:avLst/>
              <a:gdLst/>
              <a:ahLst/>
              <a:cxnLst/>
              <a:rect l="l" t="t" r="r" b="b"/>
              <a:pathLst>
                <a:path w="390525" h="85089">
                  <a:moveTo>
                    <a:pt x="0" y="6974"/>
                  </a:moveTo>
                  <a:lnTo>
                    <a:pt x="6197" y="84825"/>
                  </a:lnTo>
                  <a:lnTo>
                    <a:pt x="37812" y="84155"/>
                  </a:lnTo>
                  <a:lnTo>
                    <a:pt x="71291" y="75809"/>
                  </a:lnTo>
                  <a:lnTo>
                    <a:pt x="107028" y="66142"/>
                  </a:lnTo>
                  <a:lnTo>
                    <a:pt x="145414" y="61508"/>
                  </a:lnTo>
                  <a:lnTo>
                    <a:pt x="192563" y="60849"/>
                  </a:lnTo>
                  <a:lnTo>
                    <a:pt x="241032" y="58917"/>
                  </a:lnTo>
                  <a:lnTo>
                    <a:pt x="290298" y="55780"/>
                  </a:lnTo>
                  <a:lnTo>
                    <a:pt x="339836" y="51503"/>
                  </a:lnTo>
                  <a:lnTo>
                    <a:pt x="389122" y="46154"/>
                  </a:lnTo>
                  <a:lnTo>
                    <a:pt x="390344" y="45994"/>
                  </a:lnTo>
                  <a:lnTo>
                    <a:pt x="390344" y="16521"/>
                  </a:lnTo>
                  <a:lnTo>
                    <a:pt x="136092" y="16521"/>
                  </a:lnTo>
                  <a:lnTo>
                    <a:pt x="86138" y="15398"/>
                  </a:lnTo>
                  <a:lnTo>
                    <a:pt x="40427" y="12265"/>
                  </a:lnTo>
                  <a:lnTo>
                    <a:pt x="0" y="6974"/>
                  </a:lnTo>
                  <a:close/>
                </a:path>
                <a:path w="390525" h="85089">
                  <a:moveTo>
                    <a:pt x="390344" y="0"/>
                  </a:moveTo>
                  <a:lnTo>
                    <a:pt x="301006" y="9343"/>
                  </a:lnTo>
                  <a:lnTo>
                    <a:pt x="244567" y="13343"/>
                  </a:lnTo>
                  <a:lnTo>
                    <a:pt x="189249" y="15786"/>
                  </a:lnTo>
                  <a:lnTo>
                    <a:pt x="136092" y="16521"/>
                  </a:lnTo>
                  <a:lnTo>
                    <a:pt x="390344" y="16521"/>
                  </a:lnTo>
                  <a:lnTo>
                    <a:pt x="3903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9" name="object 539"/>
            <p:cNvSpPr/>
            <p:nvPr/>
          </p:nvSpPr>
          <p:spPr>
            <a:xfrm>
              <a:off x="3400984" y="3780002"/>
              <a:ext cx="1246505" cy="1369060"/>
            </a:xfrm>
            <a:custGeom>
              <a:avLst/>
              <a:gdLst/>
              <a:ahLst/>
              <a:cxnLst/>
              <a:rect l="l" t="t" r="r" b="b"/>
              <a:pathLst>
                <a:path w="1246504" h="1369060">
                  <a:moveTo>
                    <a:pt x="1246020" y="1368670"/>
                  </a:moveTo>
                  <a:lnTo>
                    <a:pt x="1202785" y="1331085"/>
                  </a:lnTo>
                  <a:lnTo>
                    <a:pt x="1146644" y="1283054"/>
                  </a:lnTo>
                  <a:lnTo>
                    <a:pt x="1114420" y="1255587"/>
                  </a:lnTo>
                  <a:lnTo>
                    <a:pt x="1079792" y="1226068"/>
                  </a:lnTo>
                  <a:lnTo>
                    <a:pt x="1043035" y="1194682"/>
                  </a:lnTo>
                  <a:lnTo>
                    <a:pt x="1004422" y="1161618"/>
                  </a:lnTo>
                  <a:lnTo>
                    <a:pt x="964229" y="1127060"/>
                  </a:lnTo>
                  <a:lnTo>
                    <a:pt x="922729" y="1091196"/>
                  </a:lnTo>
                  <a:lnTo>
                    <a:pt x="880196" y="1054213"/>
                  </a:lnTo>
                  <a:lnTo>
                    <a:pt x="836906" y="1016295"/>
                  </a:lnTo>
                  <a:lnTo>
                    <a:pt x="793132" y="977631"/>
                  </a:lnTo>
                  <a:lnTo>
                    <a:pt x="749148" y="938406"/>
                  </a:lnTo>
                  <a:lnTo>
                    <a:pt x="705228" y="898807"/>
                  </a:lnTo>
                  <a:lnTo>
                    <a:pt x="661648" y="859021"/>
                  </a:lnTo>
                  <a:lnTo>
                    <a:pt x="618681" y="819233"/>
                  </a:lnTo>
                  <a:lnTo>
                    <a:pt x="576601" y="779631"/>
                  </a:lnTo>
                  <a:lnTo>
                    <a:pt x="535684" y="740401"/>
                  </a:lnTo>
                  <a:lnTo>
                    <a:pt x="88224" y="289144"/>
                  </a:lnTo>
                  <a:lnTo>
                    <a:pt x="55828" y="249983"/>
                  </a:lnTo>
                  <a:lnTo>
                    <a:pt x="31136" y="206013"/>
                  </a:lnTo>
                  <a:lnTo>
                    <a:pt x="14653" y="158353"/>
                  </a:lnTo>
                  <a:lnTo>
                    <a:pt x="6881" y="108118"/>
                  </a:lnTo>
                  <a:lnTo>
                    <a:pt x="0" y="0"/>
                  </a:lnTo>
                </a:path>
              </a:pathLst>
            </a:custGeom>
            <a:ln w="1398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0" name="object 540"/>
            <p:cNvSpPr/>
            <p:nvPr/>
          </p:nvSpPr>
          <p:spPr>
            <a:xfrm>
              <a:off x="2771044" y="5929304"/>
              <a:ext cx="109220" cy="225425"/>
            </a:xfrm>
            <a:custGeom>
              <a:avLst/>
              <a:gdLst/>
              <a:ahLst/>
              <a:cxnLst/>
              <a:rect l="l" t="t" r="r" b="b"/>
              <a:pathLst>
                <a:path w="109219" h="225425">
                  <a:moveTo>
                    <a:pt x="0" y="0"/>
                  </a:moveTo>
                  <a:lnTo>
                    <a:pt x="109131" y="225031"/>
                  </a:lnTo>
                </a:path>
              </a:pathLst>
            </a:custGeom>
            <a:ln w="895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1" name="object 541"/>
            <p:cNvSpPr/>
            <p:nvPr/>
          </p:nvSpPr>
          <p:spPr>
            <a:xfrm>
              <a:off x="1992403" y="5265199"/>
              <a:ext cx="829944" cy="759460"/>
            </a:xfrm>
            <a:custGeom>
              <a:avLst/>
              <a:gdLst/>
              <a:ahLst/>
              <a:cxnLst/>
              <a:rect l="l" t="t" r="r" b="b"/>
              <a:pathLst>
                <a:path w="829944" h="759460">
                  <a:moveTo>
                    <a:pt x="776816" y="659492"/>
                  </a:moveTo>
                  <a:lnTo>
                    <a:pt x="746446" y="692278"/>
                  </a:lnTo>
                  <a:lnTo>
                    <a:pt x="711527" y="718679"/>
                  </a:lnTo>
                  <a:lnTo>
                    <a:pt x="672903" y="738630"/>
                  </a:lnTo>
                  <a:lnTo>
                    <a:pt x="631418" y="752063"/>
                  </a:lnTo>
                  <a:lnTo>
                    <a:pt x="587918" y="758909"/>
                  </a:lnTo>
                  <a:lnTo>
                    <a:pt x="543245" y="759102"/>
                  </a:lnTo>
                  <a:lnTo>
                    <a:pt x="498246" y="752574"/>
                  </a:lnTo>
                  <a:lnTo>
                    <a:pt x="453763" y="739258"/>
                  </a:lnTo>
                  <a:lnTo>
                    <a:pt x="410643" y="719086"/>
                  </a:lnTo>
                  <a:lnTo>
                    <a:pt x="369730" y="691991"/>
                  </a:lnTo>
                  <a:lnTo>
                    <a:pt x="123883" y="501796"/>
                  </a:lnTo>
                  <a:lnTo>
                    <a:pt x="87379" y="469005"/>
                  </a:lnTo>
                  <a:lnTo>
                    <a:pt x="57022" y="432337"/>
                  </a:lnTo>
                  <a:lnTo>
                    <a:pt x="32958" y="392628"/>
                  </a:lnTo>
                  <a:lnTo>
                    <a:pt x="15335" y="350712"/>
                  </a:lnTo>
                  <a:lnTo>
                    <a:pt x="4300" y="307424"/>
                  </a:lnTo>
                  <a:lnTo>
                    <a:pt x="0" y="263598"/>
                  </a:lnTo>
                  <a:lnTo>
                    <a:pt x="2580" y="220070"/>
                  </a:lnTo>
                  <a:lnTo>
                    <a:pt x="12190" y="177673"/>
                  </a:lnTo>
                  <a:lnTo>
                    <a:pt x="28974" y="137242"/>
                  </a:lnTo>
                  <a:lnTo>
                    <a:pt x="53081" y="99612"/>
                  </a:lnTo>
                  <a:lnTo>
                    <a:pt x="83450" y="66827"/>
                  </a:lnTo>
                  <a:lnTo>
                    <a:pt x="118369" y="40425"/>
                  </a:lnTo>
                  <a:lnTo>
                    <a:pt x="156993" y="20474"/>
                  </a:lnTo>
                  <a:lnTo>
                    <a:pt x="198478" y="7041"/>
                  </a:lnTo>
                  <a:lnTo>
                    <a:pt x="241979" y="194"/>
                  </a:lnTo>
                  <a:lnTo>
                    <a:pt x="286652" y="0"/>
                  </a:lnTo>
                  <a:lnTo>
                    <a:pt x="331651" y="6526"/>
                  </a:lnTo>
                  <a:lnTo>
                    <a:pt x="376133" y="19840"/>
                  </a:lnTo>
                  <a:lnTo>
                    <a:pt x="419253" y="40009"/>
                  </a:lnTo>
                  <a:lnTo>
                    <a:pt x="460167" y="67100"/>
                  </a:lnTo>
                  <a:lnTo>
                    <a:pt x="706013" y="257296"/>
                  </a:lnTo>
                  <a:lnTo>
                    <a:pt x="742514" y="290090"/>
                  </a:lnTo>
                  <a:lnTo>
                    <a:pt x="772869" y="326760"/>
                  </a:lnTo>
                  <a:lnTo>
                    <a:pt x="796930" y="366470"/>
                  </a:lnTo>
                  <a:lnTo>
                    <a:pt x="814552" y="408386"/>
                  </a:lnTo>
                  <a:lnTo>
                    <a:pt x="825587" y="451674"/>
                  </a:lnTo>
                  <a:lnTo>
                    <a:pt x="829888" y="495500"/>
                  </a:lnTo>
                  <a:lnTo>
                    <a:pt x="827308" y="539029"/>
                  </a:lnTo>
                  <a:lnTo>
                    <a:pt x="817701" y="581426"/>
                  </a:lnTo>
                  <a:lnTo>
                    <a:pt x="800919" y="621859"/>
                  </a:lnTo>
                  <a:lnTo>
                    <a:pt x="776816" y="659492"/>
                  </a:lnTo>
                  <a:close/>
                </a:path>
              </a:pathLst>
            </a:custGeom>
            <a:ln w="866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2" name="object 542"/>
            <p:cNvSpPr/>
            <p:nvPr/>
          </p:nvSpPr>
          <p:spPr>
            <a:xfrm>
              <a:off x="1405843" y="4439555"/>
              <a:ext cx="897255" cy="855980"/>
            </a:xfrm>
            <a:custGeom>
              <a:avLst/>
              <a:gdLst/>
              <a:ahLst/>
              <a:cxnLst/>
              <a:rect l="l" t="t" r="r" b="b"/>
              <a:pathLst>
                <a:path w="897255" h="855979">
                  <a:moveTo>
                    <a:pt x="267503" y="827201"/>
                  </a:moveTo>
                  <a:lnTo>
                    <a:pt x="12525" y="473075"/>
                  </a:lnTo>
                  <a:lnTo>
                    <a:pt x="841" y="447239"/>
                  </a:lnTo>
                  <a:lnTo>
                    <a:pt x="0" y="419876"/>
                  </a:lnTo>
                  <a:lnTo>
                    <a:pt x="9478" y="394191"/>
                  </a:lnTo>
                  <a:lnTo>
                    <a:pt x="28755" y="373392"/>
                  </a:lnTo>
                  <a:lnTo>
                    <a:pt x="529936" y="12534"/>
                  </a:lnTo>
                  <a:lnTo>
                    <a:pt x="555778" y="844"/>
                  </a:lnTo>
                  <a:lnTo>
                    <a:pt x="583145" y="0"/>
                  </a:lnTo>
                  <a:lnTo>
                    <a:pt x="608831" y="9480"/>
                  </a:lnTo>
                  <a:lnTo>
                    <a:pt x="629631" y="28765"/>
                  </a:lnTo>
                  <a:lnTo>
                    <a:pt x="884596" y="382879"/>
                  </a:lnTo>
                  <a:lnTo>
                    <a:pt x="896287" y="408722"/>
                  </a:lnTo>
                  <a:lnTo>
                    <a:pt x="897132" y="436087"/>
                  </a:lnTo>
                  <a:lnTo>
                    <a:pt x="887655" y="461769"/>
                  </a:lnTo>
                  <a:lnTo>
                    <a:pt x="868378" y="482561"/>
                  </a:lnTo>
                  <a:lnTo>
                    <a:pt x="367185" y="843432"/>
                  </a:lnTo>
                  <a:lnTo>
                    <a:pt x="341350" y="855116"/>
                  </a:lnTo>
                  <a:lnTo>
                    <a:pt x="313986" y="855957"/>
                  </a:lnTo>
                  <a:lnTo>
                    <a:pt x="288302" y="846479"/>
                  </a:lnTo>
                  <a:lnTo>
                    <a:pt x="267503" y="827201"/>
                  </a:lnTo>
                  <a:close/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3" name="object 543"/>
            <p:cNvSpPr/>
            <p:nvPr/>
          </p:nvSpPr>
          <p:spPr>
            <a:xfrm>
              <a:off x="1480851" y="4525530"/>
              <a:ext cx="735965" cy="694690"/>
            </a:xfrm>
            <a:custGeom>
              <a:avLst/>
              <a:gdLst/>
              <a:ahLst/>
              <a:cxnLst/>
              <a:rect l="l" t="t" r="r" b="b"/>
              <a:pathLst>
                <a:path w="735964" h="694689">
                  <a:moveTo>
                    <a:pt x="735469" y="342099"/>
                  </a:moveTo>
                  <a:lnTo>
                    <a:pt x="246316" y="694296"/>
                  </a:lnTo>
                  <a:lnTo>
                    <a:pt x="0" y="352209"/>
                  </a:lnTo>
                  <a:lnTo>
                    <a:pt x="489153" y="0"/>
                  </a:lnTo>
                  <a:lnTo>
                    <a:pt x="735469" y="342099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4" name="object 544"/>
            <p:cNvSpPr/>
            <p:nvPr/>
          </p:nvSpPr>
          <p:spPr>
            <a:xfrm>
              <a:off x="2023838" y="3996481"/>
              <a:ext cx="900430" cy="859155"/>
            </a:xfrm>
            <a:custGeom>
              <a:avLst/>
              <a:gdLst/>
              <a:ahLst/>
              <a:cxnLst/>
              <a:rect l="l" t="t" r="r" b="b"/>
              <a:pathLst>
                <a:path w="900430" h="859154">
                  <a:moveTo>
                    <a:pt x="11907" y="471647"/>
                  </a:moveTo>
                  <a:lnTo>
                    <a:pt x="802" y="447095"/>
                  </a:lnTo>
                  <a:lnTo>
                    <a:pt x="0" y="421093"/>
                  </a:lnTo>
                  <a:lnTo>
                    <a:pt x="9005" y="396690"/>
                  </a:lnTo>
                  <a:lnTo>
                    <a:pt x="27325" y="376931"/>
                  </a:lnTo>
                  <a:lnTo>
                    <a:pt x="534284" y="11907"/>
                  </a:lnTo>
                  <a:lnTo>
                    <a:pt x="558836" y="802"/>
                  </a:lnTo>
                  <a:lnTo>
                    <a:pt x="584838" y="0"/>
                  </a:lnTo>
                  <a:lnTo>
                    <a:pt x="609241" y="9005"/>
                  </a:lnTo>
                  <a:lnTo>
                    <a:pt x="629000" y="27325"/>
                  </a:lnTo>
                  <a:lnTo>
                    <a:pt x="888131" y="387230"/>
                  </a:lnTo>
                  <a:lnTo>
                    <a:pt x="899242" y="411776"/>
                  </a:lnTo>
                  <a:lnTo>
                    <a:pt x="900044" y="437775"/>
                  </a:lnTo>
                  <a:lnTo>
                    <a:pt x="891035" y="462181"/>
                  </a:lnTo>
                  <a:lnTo>
                    <a:pt x="872713" y="481947"/>
                  </a:lnTo>
                  <a:lnTo>
                    <a:pt x="365755" y="846958"/>
                  </a:lnTo>
                  <a:lnTo>
                    <a:pt x="341202" y="858068"/>
                  </a:lnTo>
                  <a:lnTo>
                    <a:pt x="315201" y="858870"/>
                  </a:lnTo>
                  <a:lnTo>
                    <a:pt x="290797" y="849862"/>
                  </a:lnTo>
                  <a:lnTo>
                    <a:pt x="271038" y="831540"/>
                  </a:lnTo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5" name="object 545"/>
            <p:cNvSpPr/>
            <p:nvPr/>
          </p:nvSpPr>
          <p:spPr>
            <a:xfrm>
              <a:off x="2106124" y="4078763"/>
              <a:ext cx="735965" cy="694690"/>
            </a:xfrm>
            <a:custGeom>
              <a:avLst/>
              <a:gdLst/>
              <a:ahLst/>
              <a:cxnLst/>
              <a:rect l="l" t="t" r="r" b="b"/>
              <a:pathLst>
                <a:path w="735964" h="694689">
                  <a:moveTo>
                    <a:pt x="735469" y="342099"/>
                  </a:moveTo>
                  <a:lnTo>
                    <a:pt x="246316" y="694296"/>
                  </a:lnTo>
                  <a:lnTo>
                    <a:pt x="0" y="352209"/>
                  </a:lnTo>
                  <a:lnTo>
                    <a:pt x="489153" y="0"/>
                  </a:lnTo>
                  <a:lnTo>
                    <a:pt x="735469" y="342099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6" name="object 546"/>
            <p:cNvSpPr/>
            <p:nvPr/>
          </p:nvSpPr>
          <p:spPr>
            <a:xfrm>
              <a:off x="2345152" y="4255927"/>
              <a:ext cx="243840" cy="340360"/>
            </a:xfrm>
            <a:custGeom>
              <a:avLst/>
              <a:gdLst/>
              <a:ahLst/>
              <a:cxnLst/>
              <a:rect l="l" t="t" r="r" b="b"/>
              <a:pathLst>
                <a:path w="243839" h="340360">
                  <a:moveTo>
                    <a:pt x="0" y="0"/>
                  </a:moveTo>
                  <a:lnTo>
                    <a:pt x="243649" y="33983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7" name="object 547"/>
            <p:cNvSpPr/>
            <p:nvPr/>
          </p:nvSpPr>
          <p:spPr>
            <a:xfrm>
              <a:off x="1726760" y="4702764"/>
              <a:ext cx="243840" cy="340360"/>
            </a:xfrm>
            <a:custGeom>
              <a:avLst/>
              <a:gdLst/>
              <a:ahLst/>
              <a:cxnLst/>
              <a:rect l="l" t="t" r="r" b="b"/>
              <a:pathLst>
                <a:path w="243839" h="340360">
                  <a:moveTo>
                    <a:pt x="0" y="0"/>
                  </a:moveTo>
                  <a:lnTo>
                    <a:pt x="243649" y="33983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8" name="object 548"/>
            <p:cNvSpPr/>
            <p:nvPr/>
          </p:nvSpPr>
          <p:spPr>
            <a:xfrm>
              <a:off x="2566019" y="3899908"/>
              <a:ext cx="72390" cy="101600"/>
            </a:xfrm>
            <a:custGeom>
              <a:avLst/>
              <a:gdLst/>
              <a:ahLst/>
              <a:cxnLst/>
              <a:rect l="l" t="t" r="r" b="b"/>
              <a:pathLst>
                <a:path w="72389" h="101600">
                  <a:moveTo>
                    <a:pt x="71983" y="101396"/>
                  </a:moveTo>
                  <a:lnTo>
                    <a:pt x="0" y="0"/>
                  </a:lnTo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9" name="object 549"/>
            <p:cNvSpPr/>
            <p:nvPr/>
          </p:nvSpPr>
          <p:spPr>
            <a:xfrm>
              <a:off x="1132324" y="4802827"/>
              <a:ext cx="316865" cy="231140"/>
            </a:xfrm>
            <a:custGeom>
              <a:avLst/>
              <a:gdLst/>
              <a:ahLst/>
              <a:cxnLst/>
              <a:rect l="l" t="t" r="r" b="b"/>
              <a:pathLst>
                <a:path w="316865" h="231139">
                  <a:moveTo>
                    <a:pt x="316331" y="0"/>
                  </a:moveTo>
                  <a:lnTo>
                    <a:pt x="0" y="230898"/>
                  </a:lnTo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0" name="object 550"/>
            <p:cNvSpPr/>
            <p:nvPr/>
          </p:nvSpPr>
          <p:spPr>
            <a:xfrm>
              <a:off x="2883198" y="4034259"/>
              <a:ext cx="577215" cy="454025"/>
            </a:xfrm>
            <a:custGeom>
              <a:avLst/>
              <a:gdLst/>
              <a:ahLst/>
              <a:cxnLst/>
              <a:rect l="l" t="t" r="r" b="b"/>
              <a:pathLst>
                <a:path w="577214" h="454025">
                  <a:moveTo>
                    <a:pt x="0" y="453783"/>
                  </a:moveTo>
                  <a:lnTo>
                    <a:pt x="576618" y="0"/>
                  </a:lnTo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1" name="object 551"/>
            <p:cNvSpPr/>
            <p:nvPr/>
          </p:nvSpPr>
          <p:spPr>
            <a:xfrm>
              <a:off x="1317988" y="5659212"/>
              <a:ext cx="702945" cy="734695"/>
            </a:xfrm>
            <a:custGeom>
              <a:avLst/>
              <a:gdLst/>
              <a:ahLst/>
              <a:cxnLst/>
              <a:rect l="l" t="t" r="r" b="b"/>
              <a:pathLst>
                <a:path w="702944" h="734695">
                  <a:moveTo>
                    <a:pt x="702335" y="258089"/>
                  </a:moveTo>
                  <a:lnTo>
                    <a:pt x="333298" y="734682"/>
                  </a:lnTo>
                  <a:lnTo>
                    <a:pt x="0" y="476592"/>
                  </a:lnTo>
                  <a:lnTo>
                    <a:pt x="369036" y="0"/>
                  </a:lnTo>
                  <a:lnTo>
                    <a:pt x="702335" y="258089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2" name="object 552"/>
            <p:cNvSpPr/>
            <p:nvPr/>
          </p:nvSpPr>
          <p:spPr>
            <a:xfrm>
              <a:off x="1504100" y="5898214"/>
              <a:ext cx="330200" cy="257175"/>
            </a:xfrm>
            <a:custGeom>
              <a:avLst/>
              <a:gdLst/>
              <a:ahLst/>
              <a:cxnLst/>
              <a:rect l="l" t="t" r="r" b="b"/>
              <a:pathLst>
                <a:path w="330200" h="257175">
                  <a:moveTo>
                    <a:pt x="0" y="0"/>
                  </a:moveTo>
                  <a:lnTo>
                    <a:pt x="330111" y="256679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3" name="object 553"/>
            <p:cNvSpPr/>
            <p:nvPr/>
          </p:nvSpPr>
          <p:spPr>
            <a:xfrm>
              <a:off x="523049" y="5203962"/>
              <a:ext cx="646430" cy="694690"/>
            </a:xfrm>
            <a:custGeom>
              <a:avLst/>
              <a:gdLst/>
              <a:ahLst/>
              <a:cxnLst/>
              <a:rect l="l" t="t" r="r" b="b"/>
              <a:pathLst>
                <a:path w="646430" h="694689">
                  <a:moveTo>
                    <a:pt x="646174" y="342099"/>
                  </a:moveTo>
                  <a:lnTo>
                    <a:pt x="157021" y="694296"/>
                  </a:lnTo>
                  <a:lnTo>
                    <a:pt x="0" y="476222"/>
                  </a:lnTo>
                </a:path>
                <a:path w="646430" h="694689">
                  <a:moveTo>
                    <a:pt x="0" y="287913"/>
                  </a:moveTo>
                  <a:lnTo>
                    <a:pt x="399858" y="0"/>
                  </a:lnTo>
                  <a:lnTo>
                    <a:pt x="646174" y="342099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4" name="object 554"/>
            <p:cNvSpPr/>
            <p:nvPr/>
          </p:nvSpPr>
          <p:spPr>
            <a:xfrm>
              <a:off x="679664" y="5381194"/>
              <a:ext cx="243840" cy="340360"/>
            </a:xfrm>
            <a:custGeom>
              <a:avLst/>
              <a:gdLst/>
              <a:ahLst/>
              <a:cxnLst/>
              <a:rect l="l" t="t" r="r" b="b"/>
              <a:pathLst>
                <a:path w="243840" h="340360">
                  <a:moveTo>
                    <a:pt x="0" y="0"/>
                  </a:moveTo>
                  <a:lnTo>
                    <a:pt x="243649" y="339839"/>
                  </a:lnTo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5" name="object 555"/>
            <p:cNvSpPr/>
            <p:nvPr/>
          </p:nvSpPr>
          <p:spPr>
            <a:xfrm>
              <a:off x="523049" y="6256128"/>
              <a:ext cx="334010" cy="697865"/>
            </a:xfrm>
            <a:custGeom>
              <a:avLst/>
              <a:gdLst/>
              <a:ahLst/>
              <a:cxnLst/>
              <a:rect l="l" t="t" r="r" b="b"/>
              <a:pathLst>
                <a:path w="334009" h="697865">
                  <a:moveTo>
                    <a:pt x="333521" y="246473"/>
                  </a:moveTo>
                  <a:lnTo>
                    <a:pt x="0" y="697797"/>
                  </a:lnTo>
                </a:path>
                <a:path w="334009" h="697865">
                  <a:moveTo>
                    <a:pt x="0" y="0"/>
                  </a:moveTo>
                  <a:lnTo>
                    <a:pt x="333521" y="246473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6" name="object 556"/>
            <p:cNvSpPr/>
            <p:nvPr/>
          </p:nvSpPr>
          <p:spPr>
            <a:xfrm>
              <a:off x="1169224" y="5397370"/>
              <a:ext cx="208279" cy="149225"/>
            </a:xfrm>
            <a:custGeom>
              <a:avLst/>
              <a:gdLst/>
              <a:ahLst/>
              <a:cxnLst/>
              <a:rect l="l" t="t" r="r" b="b"/>
              <a:pathLst>
                <a:path w="208280" h="149225">
                  <a:moveTo>
                    <a:pt x="0" y="148691"/>
                  </a:moveTo>
                  <a:lnTo>
                    <a:pt x="208254" y="0"/>
                  </a:lnTo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7" name="object 557"/>
            <p:cNvSpPr/>
            <p:nvPr/>
          </p:nvSpPr>
          <p:spPr>
            <a:xfrm>
              <a:off x="721424" y="5415363"/>
              <a:ext cx="673735" cy="840740"/>
            </a:xfrm>
            <a:custGeom>
              <a:avLst/>
              <a:gdLst/>
              <a:ahLst/>
              <a:cxnLst/>
              <a:rect l="l" t="t" r="r" b="b"/>
              <a:pathLst>
                <a:path w="673735" h="840739">
                  <a:moveTo>
                    <a:pt x="0" y="840117"/>
                  </a:moveTo>
                  <a:lnTo>
                    <a:pt x="95300" y="682815"/>
                  </a:lnTo>
                  <a:lnTo>
                    <a:pt x="673722" y="283235"/>
                  </a:lnTo>
                  <a:lnTo>
                    <a:pt x="654850" y="0"/>
                  </a:lnTo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8" name="object 558"/>
            <p:cNvSpPr/>
            <p:nvPr/>
          </p:nvSpPr>
          <p:spPr>
            <a:xfrm>
              <a:off x="1347947" y="5273370"/>
              <a:ext cx="283210" cy="459105"/>
            </a:xfrm>
            <a:custGeom>
              <a:avLst/>
              <a:gdLst/>
              <a:ahLst/>
              <a:cxnLst/>
              <a:rect l="l" t="t" r="r" b="b"/>
              <a:pathLst>
                <a:path w="283210" h="459104">
                  <a:moveTo>
                    <a:pt x="64682" y="0"/>
                  </a:moveTo>
                  <a:lnTo>
                    <a:pt x="16812" y="58351"/>
                  </a:lnTo>
                  <a:lnTo>
                    <a:pt x="0" y="97864"/>
                  </a:lnTo>
                  <a:lnTo>
                    <a:pt x="13474" y="136593"/>
                  </a:lnTo>
                  <a:lnTo>
                    <a:pt x="56465" y="192595"/>
                  </a:lnTo>
                  <a:lnTo>
                    <a:pt x="124161" y="273907"/>
                  </a:lnTo>
                  <a:lnTo>
                    <a:pt x="198350" y="360929"/>
                  </a:lnTo>
                  <a:lnTo>
                    <a:pt x="258165" y="430284"/>
                  </a:lnTo>
                  <a:lnTo>
                    <a:pt x="282741" y="458597"/>
                  </a:lnTo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9" name="object 559"/>
            <p:cNvSpPr/>
            <p:nvPr/>
          </p:nvSpPr>
          <p:spPr>
            <a:xfrm>
              <a:off x="680067" y="5898262"/>
              <a:ext cx="137160" cy="200025"/>
            </a:xfrm>
            <a:custGeom>
              <a:avLst/>
              <a:gdLst/>
              <a:ahLst/>
              <a:cxnLst/>
              <a:rect l="l" t="t" r="r" b="b"/>
              <a:pathLst>
                <a:path w="137159" h="200025">
                  <a:moveTo>
                    <a:pt x="0" y="0"/>
                  </a:moveTo>
                  <a:lnTo>
                    <a:pt x="136652" y="199910"/>
                  </a:lnTo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0" name="object 560"/>
            <p:cNvSpPr/>
            <p:nvPr/>
          </p:nvSpPr>
          <p:spPr>
            <a:xfrm>
              <a:off x="571652" y="6255475"/>
              <a:ext cx="149860" cy="132080"/>
            </a:xfrm>
            <a:custGeom>
              <a:avLst/>
              <a:gdLst/>
              <a:ahLst/>
              <a:cxnLst/>
              <a:rect l="l" t="t" r="r" b="b"/>
              <a:pathLst>
                <a:path w="149859" h="132079">
                  <a:moveTo>
                    <a:pt x="0" y="36575"/>
                  </a:moveTo>
                  <a:lnTo>
                    <a:pt x="149771" y="0"/>
                  </a:lnTo>
                  <a:lnTo>
                    <a:pt x="128663" y="131660"/>
                  </a:lnTo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1" name="object 561"/>
            <p:cNvSpPr/>
            <p:nvPr/>
          </p:nvSpPr>
          <p:spPr>
            <a:xfrm>
              <a:off x="523049" y="4952607"/>
              <a:ext cx="618490" cy="291465"/>
            </a:xfrm>
            <a:custGeom>
              <a:avLst/>
              <a:gdLst/>
              <a:ahLst/>
              <a:cxnLst/>
              <a:rect l="l" t="t" r="r" b="b"/>
              <a:pathLst>
                <a:path w="618490" h="291464">
                  <a:moveTo>
                    <a:pt x="0" y="291095"/>
                  </a:moveTo>
                  <a:lnTo>
                    <a:pt x="430185" y="15133"/>
                  </a:lnTo>
                  <a:lnTo>
                    <a:pt x="462317" y="1701"/>
                  </a:lnTo>
                  <a:lnTo>
                    <a:pt x="496149" y="0"/>
                  </a:lnTo>
                  <a:lnTo>
                    <a:pt x="528619" y="9659"/>
                  </a:lnTo>
                  <a:lnTo>
                    <a:pt x="556665" y="30310"/>
                  </a:lnTo>
                  <a:lnTo>
                    <a:pt x="618247" y="94915"/>
                  </a:lnTo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2" name="object 562"/>
            <p:cNvSpPr/>
            <p:nvPr/>
          </p:nvSpPr>
          <p:spPr>
            <a:xfrm>
              <a:off x="523049" y="6630923"/>
              <a:ext cx="153035" cy="113664"/>
            </a:xfrm>
            <a:custGeom>
              <a:avLst/>
              <a:gdLst/>
              <a:ahLst/>
              <a:cxnLst/>
              <a:rect l="l" t="t" r="r" b="b"/>
              <a:pathLst>
                <a:path w="153034" h="113665">
                  <a:moveTo>
                    <a:pt x="0" y="0"/>
                  </a:moveTo>
                  <a:lnTo>
                    <a:pt x="152800" y="113393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3" name="object 563"/>
            <p:cNvSpPr/>
            <p:nvPr/>
          </p:nvSpPr>
          <p:spPr>
            <a:xfrm>
              <a:off x="2707779" y="6649620"/>
              <a:ext cx="161290" cy="125730"/>
            </a:xfrm>
            <a:custGeom>
              <a:avLst/>
              <a:gdLst/>
              <a:ahLst/>
              <a:cxnLst/>
              <a:rect l="l" t="t" r="r" b="b"/>
              <a:pathLst>
                <a:path w="161289" h="125729">
                  <a:moveTo>
                    <a:pt x="161277" y="125183"/>
                  </a:moveTo>
                  <a:lnTo>
                    <a:pt x="128435" y="56997"/>
                  </a:lnTo>
                  <a:lnTo>
                    <a:pt x="0" y="0"/>
                  </a:lnTo>
                </a:path>
              </a:pathLst>
            </a:custGeom>
            <a:ln w="5600">
              <a:solidFill>
                <a:srgbClr val="FFFFF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64" name="object 564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2509878" y="6922744"/>
              <a:ext cx="211124" cy="92090"/>
            </a:xfrm>
            <a:prstGeom prst="rect">
              <a:avLst/>
            </a:prstGeom>
          </p:spPr>
        </p:pic>
        <p:sp>
          <p:nvSpPr>
            <p:cNvPr id="565" name="object 565"/>
            <p:cNvSpPr/>
            <p:nvPr/>
          </p:nvSpPr>
          <p:spPr>
            <a:xfrm>
              <a:off x="2070162" y="6472050"/>
              <a:ext cx="521334" cy="562610"/>
            </a:xfrm>
            <a:custGeom>
              <a:avLst/>
              <a:gdLst/>
              <a:ahLst/>
              <a:cxnLst/>
              <a:rect l="l" t="t" r="r" b="b"/>
              <a:pathLst>
                <a:path w="521335" h="562609">
                  <a:moveTo>
                    <a:pt x="521195" y="168592"/>
                  </a:moveTo>
                  <a:lnTo>
                    <a:pt x="221068" y="562152"/>
                  </a:lnTo>
                  <a:lnTo>
                    <a:pt x="0" y="393560"/>
                  </a:lnTo>
                  <a:lnTo>
                    <a:pt x="300126" y="0"/>
                  </a:lnTo>
                  <a:lnTo>
                    <a:pt x="521195" y="168592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6" name="object 566"/>
            <p:cNvSpPr/>
            <p:nvPr/>
          </p:nvSpPr>
          <p:spPr>
            <a:xfrm>
              <a:off x="2220452" y="6668579"/>
              <a:ext cx="226060" cy="162560"/>
            </a:xfrm>
            <a:custGeom>
              <a:avLst/>
              <a:gdLst/>
              <a:ahLst/>
              <a:cxnLst/>
              <a:rect l="l" t="t" r="r" b="b"/>
              <a:pathLst>
                <a:path w="226060" h="162559">
                  <a:moveTo>
                    <a:pt x="0" y="0"/>
                  </a:moveTo>
                  <a:lnTo>
                    <a:pt x="226060" y="161963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7" name="object 567"/>
            <p:cNvSpPr/>
            <p:nvPr/>
          </p:nvSpPr>
          <p:spPr>
            <a:xfrm>
              <a:off x="4217063" y="5932737"/>
              <a:ext cx="298450" cy="257810"/>
            </a:xfrm>
            <a:custGeom>
              <a:avLst/>
              <a:gdLst/>
              <a:ahLst/>
              <a:cxnLst/>
              <a:rect l="l" t="t" r="r" b="b"/>
              <a:pathLst>
                <a:path w="298450" h="257810">
                  <a:moveTo>
                    <a:pt x="242481" y="0"/>
                  </a:moveTo>
                  <a:lnTo>
                    <a:pt x="135699" y="22313"/>
                  </a:lnTo>
                  <a:lnTo>
                    <a:pt x="0" y="165811"/>
                  </a:lnTo>
                  <a:lnTo>
                    <a:pt x="90411" y="257683"/>
                  </a:lnTo>
                  <a:lnTo>
                    <a:pt x="168757" y="183007"/>
                  </a:lnTo>
                  <a:lnTo>
                    <a:pt x="222161" y="234061"/>
                  </a:lnTo>
                  <a:lnTo>
                    <a:pt x="296100" y="174752"/>
                  </a:lnTo>
                  <a:lnTo>
                    <a:pt x="263055" y="141693"/>
                  </a:lnTo>
                  <a:lnTo>
                    <a:pt x="276682" y="130162"/>
                  </a:lnTo>
                  <a:lnTo>
                    <a:pt x="298310" y="95097"/>
                  </a:lnTo>
                  <a:lnTo>
                    <a:pt x="288061" y="49834"/>
                  </a:lnTo>
                  <a:lnTo>
                    <a:pt x="2424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8" name="object 568"/>
            <p:cNvSpPr/>
            <p:nvPr/>
          </p:nvSpPr>
          <p:spPr>
            <a:xfrm>
              <a:off x="3528619" y="5581945"/>
              <a:ext cx="1652270" cy="1474470"/>
            </a:xfrm>
            <a:custGeom>
              <a:avLst/>
              <a:gdLst/>
              <a:ahLst/>
              <a:cxnLst/>
              <a:rect l="l" t="t" r="r" b="b"/>
              <a:pathLst>
                <a:path w="1652270" h="1474470">
                  <a:moveTo>
                    <a:pt x="0" y="1474060"/>
                  </a:moveTo>
                  <a:lnTo>
                    <a:pt x="305387" y="1170463"/>
                  </a:lnTo>
                  <a:lnTo>
                    <a:pt x="453022" y="1023871"/>
                  </a:lnTo>
                  <a:lnTo>
                    <a:pt x="1130560" y="442247"/>
                  </a:lnTo>
                  <a:lnTo>
                    <a:pt x="1507117" y="120774"/>
                  </a:lnTo>
                  <a:lnTo>
                    <a:pt x="1651926" y="0"/>
                  </a:lnTo>
                </a:path>
              </a:pathLst>
            </a:custGeom>
            <a:ln w="4475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9" name="object 569"/>
            <p:cNvSpPr/>
            <p:nvPr/>
          </p:nvSpPr>
          <p:spPr>
            <a:xfrm>
              <a:off x="3850892" y="5701294"/>
              <a:ext cx="826769" cy="310515"/>
            </a:xfrm>
            <a:custGeom>
              <a:avLst/>
              <a:gdLst/>
              <a:ahLst/>
              <a:cxnLst/>
              <a:rect l="l" t="t" r="r" b="b"/>
              <a:pathLst>
                <a:path w="826770" h="310514">
                  <a:moveTo>
                    <a:pt x="826249" y="309972"/>
                  </a:moveTo>
                  <a:lnTo>
                    <a:pt x="606704" y="52962"/>
                  </a:lnTo>
                  <a:lnTo>
                    <a:pt x="555738" y="16070"/>
                  </a:lnTo>
                  <a:lnTo>
                    <a:pt x="521115" y="0"/>
                  </a:lnTo>
                  <a:lnTo>
                    <a:pt x="486964" y="1355"/>
                  </a:lnTo>
                  <a:lnTo>
                    <a:pt x="437413" y="16741"/>
                  </a:lnTo>
                  <a:lnTo>
                    <a:pt x="383596" y="40791"/>
                  </a:lnTo>
                  <a:lnTo>
                    <a:pt x="327113" y="73840"/>
                  </a:lnTo>
                  <a:lnTo>
                    <a:pt x="275335" y="108306"/>
                  </a:lnTo>
                  <a:lnTo>
                    <a:pt x="235637" y="136606"/>
                  </a:lnTo>
                  <a:lnTo>
                    <a:pt x="197242" y="165048"/>
                  </a:lnTo>
                  <a:lnTo>
                    <a:pt x="162011" y="190381"/>
                  </a:lnTo>
                  <a:lnTo>
                    <a:pt x="114316" y="218078"/>
                  </a:lnTo>
                  <a:lnTo>
                    <a:pt x="58773" y="239064"/>
                  </a:lnTo>
                  <a:lnTo>
                    <a:pt x="0" y="244262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0" name="object 570"/>
            <p:cNvSpPr/>
            <p:nvPr/>
          </p:nvSpPr>
          <p:spPr>
            <a:xfrm>
              <a:off x="3957820" y="5922909"/>
              <a:ext cx="88265" cy="109220"/>
            </a:xfrm>
            <a:custGeom>
              <a:avLst/>
              <a:gdLst/>
              <a:ahLst/>
              <a:cxnLst/>
              <a:rect l="l" t="t" r="r" b="b"/>
              <a:pathLst>
                <a:path w="88264" h="109220">
                  <a:moveTo>
                    <a:pt x="0" y="0"/>
                  </a:moveTo>
                  <a:lnTo>
                    <a:pt x="88049" y="109194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1" name="object 571"/>
            <p:cNvSpPr/>
            <p:nvPr/>
          </p:nvSpPr>
          <p:spPr>
            <a:xfrm>
              <a:off x="1427190" y="5288972"/>
              <a:ext cx="2101850" cy="1767205"/>
            </a:xfrm>
            <a:custGeom>
              <a:avLst/>
              <a:gdLst/>
              <a:ahLst/>
              <a:cxnLst/>
              <a:rect l="l" t="t" r="r" b="b"/>
              <a:pathLst>
                <a:path w="2101850" h="1767204">
                  <a:moveTo>
                    <a:pt x="2101443" y="1767001"/>
                  </a:moveTo>
                  <a:lnTo>
                    <a:pt x="1212748" y="1018197"/>
                  </a:lnTo>
                  <a:lnTo>
                    <a:pt x="0" y="0"/>
                  </a:lnTo>
                </a:path>
              </a:pathLst>
            </a:custGeom>
            <a:ln w="30772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2" name="object 572"/>
            <p:cNvSpPr/>
            <p:nvPr/>
          </p:nvSpPr>
          <p:spPr>
            <a:xfrm>
              <a:off x="4802849" y="4780568"/>
              <a:ext cx="377825" cy="17145"/>
            </a:xfrm>
            <a:custGeom>
              <a:avLst/>
              <a:gdLst/>
              <a:ahLst/>
              <a:cxnLst/>
              <a:rect l="l" t="t" r="r" b="b"/>
              <a:pathLst>
                <a:path w="377825" h="17145">
                  <a:moveTo>
                    <a:pt x="377696" y="0"/>
                  </a:moveTo>
                  <a:lnTo>
                    <a:pt x="293120" y="9475"/>
                  </a:lnTo>
                  <a:lnTo>
                    <a:pt x="238304" y="13697"/>
                  </a:lnTo>
                  <a:lnTo>
                    <a:pt x="184814" y="16283"/>
                  </a:lnTo>
                  <a:lnTo>
                    <a:pt x="133444" y="17095"/>
                  </a:lnTo>
                  <a:lnTo>
                    <a:pt x="84988" y="15995"/>
                  </a:lnTo>
                  <a:lnTo>
                    <a:pt x="40242" y="12846"/>
                  </a:lnTo>
                  <a:lnTo>
                    <a:pt x="0" y="7508"/>
                  </a:lnTo>
                </a:path>
              </a:pathLst>
            </a:custGeom>
            <a:ln w="41960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3" name="object 573"/>
            <p:cNvSpPr/>
            <p:nvPr/>
          </p:nvSpPr>
          <p:spPr>
            <a:xfrm>
              <a:off x="3960794" y="4210543"/>
              <a:ext cx="1089025" cy="918844"/>
            </a:xfrm>
            <a:custGeom>
              <a:avLst/>
              <a:gdLst/>
              <a:ahLst/>
              <a:cxnLst/>
              <a:rect l="l" t="t" r="r" b="b"/>
              <a:pathLst>
                <a:path w="1089025" h="918845">
                  <a:moveTo>
                    <a:pt x="227418" y="0"/>
                  </a:moveTo>
                  <a:lnTo>
                    <a:pt x="0" y="254787"/>
                  </a:lnTo>
                  <a:lnTo>
                    <a:pt x="743407" y="918375"/>
                  </a:lnTo>
                  <a:lnTo>
                    <a:pt x="1005484" y="857351"/>
                  </a:lnTo>
                  <a:lnTo>
                    <a:pt x="1088821" y="763993"/>
                  </a:lnTo>
                  <a:lnTo>
                    <a:pt x="227418" y="0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4" name="object 574"/>
            <p:cNvSpPr/>
            <p:nvPr/>
          </p:nvSpPr>
          <p:spPr>
            <a:xfrm>
              <a:off x="4247646" y="5296110"/>
              <a:ext cx="125095" cy="436880"/>
            </a:xfrm>
            <a:custGeom>
              <a:avLst/>
              <a:gdLst/>
              <a:ahLst/>
              <a:cxnLst/>
              <a:rect l="l" t="t" r="r" b="b"/>
              <a:pathLst>
                <a:path w="125095" h="436879">
                  <a:moveTo>
                    <a:pt x="5356" y="436638"/>
                  </a:moveTo>
                  <a:lnTo>
                    <a:pt x="0" y="384323"/>
                  </a:lnTo>
                  <a:lnTo>
                    <a:pt x="11323" y="352047"/>
                  </a:lnTo>
                  <a:lnTo>
                    <a:pt x="35979" y="326442"/>
                  </a:lnTo>
                  <a:lnTo>
                    <a:pt x="70621" y="294144"/>
                  </a:lnTo>
                  <a:lnTo>
                    <a:pt x="76895" y="287280"/>
                  </a:lnTo>
                  <a:lnTo>
                    <a:pt x="114580" y="223228"/>
                  </a:lnTo>
                  <a:lnTo>
                    <a:pt x="124961" y="177901"/>
                  </a:lnTo>
                  <a:lnTo>
                    <a:pt x="124333" y="131799"/>
                  </a:lnTo>
                  <a:lnTo>
                    <a:pt x="112497" y="87180"/>
                  </a:lnTo>
                  <a:lnTo>
                    <a:pt x="89252" y="46304"/>
                  </a:lnTo>
                  <a:lnTo>
                    <a:pt x="52663" y="10042"/>
                  </a:lnTo>
                  <a:lnTo>
                    <a:pt x="37207" y="0"/>
                  </a:lnTo>
                </a:path>
              </a:pathLst>
            </a:custGeom>
            <a:ln w="22377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5" name="object 575"/>
            <p:cNvSpPr/>
            <p:nvPr/>
          </p:nvSpPr>
          <p:spPr>
            <a:xfrm>
              <a:off x="3968026" y="5911545"/>
              <a:ext cx="307340" cy="353695"/>
            </a:xfrm>
            <a:custGeom>
              <a:avLst/>
              <a:gdLst/>
              <a:ahLst/>
              <a:cxnLst/>
              <a:rect l="l" t="t" r="r" b="b"/>
              <a:pathLst>
                <a:path w="307339" h="353695">
                  <a:moveTo>
                    <a:pt x="306781" y="118503"/>
                  </a:moveTo>
                  <a:lnTo>
                    <a:pt x="227558" y="11874"/>
                  </a:lnTo>
                  <a:lnTo>
                    <a:pt x="203746" y="0"/>
                  </a:lnTo>
                  <a:lnTo>
                    <a:pt x="190512" y="1625"/>
                  </a:lnTo>
                  <a:lnTo>
                    <a:pt x="178498" y="8445"/>
                  </a:lnTo>
                  <a:lnTo>
                    <a:pt x="68707" y="103911"/>
                  </a:lnTo>
                  <a:lnTo>
                    <a:pt x="48399" y="121564"/>
                  </a:lnTo>
                  <a:lnTo>
                    <a:pt x="22199" y="144348"/>
                  </a:lnTo>
                  <a:lnTo>
                    <a:pt x="11874" y="153327"/>
                  </a:lnTo>
                  <a:lnTo>
                    <a:pt x="3454" y="164274"/>
                  </a:lnTo>
                  <a:lnTo>
                    <a:pt x="0" y="177152"/>
                  </a:lnTo>
                  <a:lnTo>
                    <a:pt x="1625" y="190398"/>
                  </a:lnTo>
                  <a:lnTo>
                    <a:pt x="37947" y="236334"/>
                  </a:lnTo>
                  <a:lnTo>
                    <a:pt x="125145" y="336613"/>
                  </a:lnTo>
                  <a:lnTo>
                    <a:pt x="158343" y="353161"/>
                  </a:lnTo>
                  <a:lnTo>
                    <a:pt x="176784" y="350888"/>
                  </a:lnTo>
                  <a:lnTo>
                    <a:pt x="193522" y="341376"/>
                  </a:lnTo>
                  <a:lnTo>
                    <a:pt x="240030" y="300939"/>
                  </a:lnTo>
                  <a:lnTo>
                    <a:pt x="251764" y="285686"/>
                  </a:lnTo>
                  <a:lnTo>
                    <a:pt x="256578" y="267741"/>
                  </a:lnTo>
                  <a:lnTo>
                    <a:pt x="254317" y="249301"/>
                  </a:lnTo>
                  <a:lnTo>
                    <a:pt x="244805" y="232562"/>
                  </a:lnTo>
                  <a:lnTo>
                    <a:pt x="221691" y="205994"/>
                  </a:lnTo>
                  <a:lnTo>
                    <a:pt x="294906" y="142328"/>
                  </a:lnTo>
                  <a:lnTo>
                    <a:pt x="303326" y="131381"/>
                  </a:lnTo>
                  <a:lnTo>
                    <a:pt x="306781" y="118503"/>
                  </a:lnTo>
                  <a:close/>
                </a:path>
              </a:pathLst>
            </a:custGeom>
            <a:solidFill>
              <a:srgbClr val="C7C8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6" name="object 576"/>
            <p:cNvSpPr/>
            <p:nvPr/>
          </p:nvSpPr>
          <p:spPr>
            <a:xfrm>
              <a:off x="3992515" y="5416881"/>
              <a:ext cx="271780" cy="204470"/>
            </a:xfrm>
            <a:custGeom>
              <a:avLst/>
              <a:gdLst/>
              <a:ahLst/>
              <a:cxnLst/>
              <a:rect l="l" t="t" r="r" b="b"/>
              <a:pathLst>
                <a:path w="271779" h="204470">
                  <a:moveTo>
                    <a:pt x="97053" y="0"/>
                  </a:moveTo>
                  <a:lnTo>
                    <a:pt x="82918" y="11074"/>
                  </a:lnTo>
                  <a:lnTo>
                    <a:pt x="118287" y="56261"/>
                  </a:lnTo>
                  <a:lnTo>
                    <a:pt x="88150" y="79857"/>
                  </a:lnTo>
                  <a:lnTo>
                    <a:pt x="104355" y="100545"/>
                  </a:lnTo>
                  <a:lnTo>
                    <a:pt x="91820" y="110350"/>
                  </a:lnTo>
                  <a:lnTo>
                    <a:pt x="49695" y="56540"/>
                  </a:lnTo>
                  <a:lnTo>
                    <a:pt x="0" y="95453"/>
                  </a:lnTo>
                  <a:lnTo>
                    <a:pt x="85001" y="204025"/>
                  </a:lnTo>
                  <a:lnTo>
                    <a:pt x="134696" y="165112"/>
                  </a:lnTo>
                  <a:lnTo>
                    <a:pt x="98729" y="119151"/>
                  </a:lnTo>
                  <a:lnTo>
                    <a:pt x="111251" y="109347"/>
                  </a:lnTo>
                  <a:lnTo>
                    <a:pt x="124548" y="126326"/>
                  </a:lnTo>
                  <a:lnTo>
                    <a:pt x="155193" y="102336"/>
                  </a:lnTo>
                  <a:lnTo>
                    <a:pt x="139318" y="82067"/>
                  </a:lnTo>
                  <a:lnTo>
                    <a:pt x="157556" y="67779"/>
                  </a:lnTo>
                  <a:lnTo>
                    <a:pt x="222046" y="150152"/>
                  </a:lnTo>
                  <a:lnTo>
                    <a:pt x="271741" y="111239"/>
                  </a:lnTo>
                  <a:lnTo>
                    <a:pt x="186740" y="2667"/>
                  </a:lnTo>
                  <a:lnTo>
                    <a:pt x="132422" y="45186"/>
                  </a:lnTo>
                  <a:lnTo>
                    <a:pt x="97053" y="0"/>
                  </a:lnTo>
                  <a:close/>
                </a:path>
              </a:pathLst>
            </a:custGeom>
            <a:solidFill>
              <a:srgbClr val="DFDE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7" name="object 577"/>
            <p:cNvSpPr/>
            <p:nvPr/>
          </p:nvSpPr>
          <p:spPr>
            <a:xfrm>
              <a:off x="3992515" y="5416881"/>
              <a:ext cx="271780" cy="204470"/>
            </a:xfrm>
            <a:custGeom>
              <a:avLst/>
              <a:gdLst/>
              <a:ahLst/>
              <a:cxnLst/>
              <a:rect l="l" t="t" r="r" b="b"/>
              <a:pathLst>
                <a:path w="271779" h="204470">
                  <a:moveTo>
                    <a:pt x="222046" y="150152"/>
                  </a:moveTo>
                  <a:lnTo>
                    <a:pt x="271741" y="111239"/>
                  </a:lnTo>
                  <a:lnTo>
                    <a:pt x="186740" y="2667"/>
                  </a:lnTo>
                  <a:lnTo>
                    <a:pt x="153923" y="28359"/>
                  </a:lnTo>
                  <a:lnTo>
                    <a:pt x="132422" y="45186"/>
                  </a:lnTo>
                  <a:lnTo>
                    <a:pt x="97053" y="0"/>
                  </a:lnTo>
                  <a:lnTo>
                    <a:pt x="82918" y="11074"/>
                  </a:lnTo>
                  <a:lnTo>
                    <a:pt x="118287" y="56261"/>
                  </a:lnTo>
                  <a:lnTo>
                    <a:pt x="88150" y="79857"/>
                  </a:lnTo>
                  <a:lnTo>
                    <a:pt x="104355" y="100545"/>
                  </a:lnTo>
                  <a:lnTo>
                    <a:pt x="91820" y="110350"/>
                  </a:lnTo>
                  <a:lnTo>
                    <a:pt x="49695" y="56540"/>
                  </a:lnTo>
                  <a:lnTo>
                    <a:pt x="0" y="95453"/>
                  </a:lnTo>
                  <a:lnTo>
                    <a:pt x="85001" y="204025"/>
                  </a:lnTo>
                  <a:lnTo>
                    <a:pt x="134696" y="165112"/>
                  </a:lnTo>
                  <a:lnTo>
                    <a:pt x="98729" y="119151"/>
                  </a:lnTo>
                  <a:lnTo>
                    <a:pt x="111251" y="109347"/>
                  </a:lnTo>
                  <a:lnTo>
                    <a:pt x="124548" y="126326"/>
                  </a:lnTo>
                  <a:lnTo>
                    <a:pt x="155193" y="102336"/>
                  </a:lnTo>
                  <a:lnTo>
                    <a:pt x="139318" y="82067"/>
                  </a:lnTo>
                  <a:lnTo>
                    <a:pt x="152946" y="71399"/>
                  </a:lnTo>
                  <a:lnTo>
                    <a:pt x="157556" y="67779"/>
                  </a:lnTo>
                  <a:lnTo>
                    <a:pt x="222046" y="150152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8" name="object 578"/>
            <p:cNvSpPr/>
            <p:nvPr/>
          </p:nvSpPr>
          <p:spPr>
            <a:xfrm>
              <a:off x="4140687" y="5829094"/>
              <a:ext cx="345440" cy="288290"/>
            </a:xfrm>
            <a:custGeom>
              <a:avLst/>
              <a:gdLst/>
              <a:ahLst/>
              <a:cxnLst/>
              <a:rect l="l" t="t" r="r" b="b"/>
              <a:pathLst>
                <a:path w="345439" h="288289">
                  <a:moveTo>
                    <a:pt x="294233" y="0"/>
                  </a:moveTo>
                  <a:lnTo>
                    <a:pt x="181648" y="98170"/>
                  </a:lnTo>
                  <a:lnTo>
                    <a:pt x="168148" y="82689"/>
                  </a:lnTo>
                  <a:lnTo>
                    <a:pt x="156095" y="93192"/>
                  </a:lnTo>
                  <a:lnTo>
                    <a:pt x="142748" y="77889"/>
                  </a:lnTo>
                  <a:lnTo>
                    <a:pt x="84658" y="128549"/>
                  </a:lnTo>
                  <a:lnTo>
                    <a:pt x="98005" y="143840"/>
                  </a:lnTo>
                  <a:lnTo>
                    <a:pt x="0" y="229298"/>
                  </a:lnTo>
                  <a:lnTo>
                    <a:pt x="50647" y="287388"/>
                  </a:lnTo>
                  <a:lnTo>
                    <a:pt x="160705" y="191427"/>
                  </a:lnTo>
                  <a:lnTo>
                    <a:pt x="244932" y="288023"/>
                  </a:lnTo>
                  <a:lnTo>
                    <a:pt x="303022" y="237375"/>
                  </a:lnTo>
                  <a:lnTo>
                    <a:pt x="232295" y="156260"/>
                  </a:lnTo>
                  <a:lnTo>
                    <a:pt x="247827" y="142722"/>
                  </a:lnTo>
                  <a:lnTo>
                    <a:pt x="284289" y="184530"/>
                  </a:lnTo>
                  <a:lnTo>
                    <a:pt x="330136" y="144551"/>
                  </a:lnTo>
                  <a:lnTo>
                    <a:pt x="293674" y="102742"/>
                  </a:lnTo>
                  <a:lnTo>
                    <a:pt x="344881" y="58089"/>
                  </a:lnTo>
                  <a:lnTo>
                    <a:pt x="294233" y="0"/>
                  </a:lnTo>
                  <a:close/>
                </a:path>
              </a:pathLst>
            </a:custGeom>
            <a:solidFill>
              <a:srgbClr val="C9BD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9" name="object 579"/>
            <p:cNvSpPr/>
            <p:nvPr/>
          </p:nvSpPr>
          <p:spPr>
            <a:xfrm>
              <a:off x="4140687" y="5829094"/>
              <a:ext cx="345440" cy="288290"/>
            </a:xfrm>
            <a:custGeom>
              <a:avLst/>
              <a:gdLst/>
              <a:ahLst/>
              <a:cxnLst/>
              <a:rect l="l" t="t" r="r" b="b"/>
              <a:pathLst>
                <a:path w="345439" h="288289">
                  <a:moveTo>
                    <a:pt x="294233" y="0"/>
                  </a:moveTo>
                  <a:lnTo>
                    <a:pt x="181648" y="98170"/>
                  </a:lnTo>
                  <a:lnTo>
                    <a:pt x="168148" y="82689"/>
                  </a:lnTo>
                  <a:lnTo>
                    <a:pt x="156095" y="93192"/>
                  </a:lnTo>
                  <a:lnTo>
                    <a:pt x="142748" y="77889"/>
                  </a:lnTo>
                  <a:lnTo>
                    <a:pt x="84658" y="128549"/>
                  </a:lnTo>
                  <a:lnTo>
                    <a:pt x="98005" y="143840"/>
                  </a:lnTo>
                  <a:lnTo>
                    <a:pt x="0" y="229298"/>
                  </a:lnTo>
                  <a:lnTo>
                    <a:pt x="50647" y="287388"/>
                  </a:lnTo>
                  <a:lnTo>
                    <a:pt x="160705" y="191427"/>
                  </a:lnTo>
                  <a:lnTo>
                    <a:pt x="244932" y="288023"/>
                  </a:lnTo>
                  <a:lnTo>
                    <a:pt x="303022" y="237375"/>
                  </a:lnTo>
                  <a:lnTo>
                    <a:pt x="232295" y="156260"/>
                  </a:lnTo>
                  <a:lnTo>
                    <a:pt x="247827" y="142722"/>
                  </a:lnTo>
                  <a:lnTo>
                    <a:pt x="284289" y="184530"/>
                  </a:lnTo>
                  <a:lnTo>
                    <a:pt x="330136" y="144551"/>
                  </a:lnTo>
                  <a:lnTo>
                    <a:pt x="293674" y="102742"/>
                  </a:lnTo>
                  <a:lnTo>
                    <a:pt x="344881" y="58089"/>
                  </a:lnTo>
                  <a:lnTo>
                    <a:pt x="294233" y="0"/>
                  </a:lnTo>
                  <a:close/>
                </a:path>
              </a:pathLst>
            </a:custGeom>
            <a:ln w="3175">
              <a:solidFill>
                <a:srgbClr val="A19A8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0" name="object 580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4028277" y="5321646"/>
              <a:ext cx="153187" cy="139331"/>
            </a:xfrm>
            <a:prstGeom prst="rect">
              <a:avLst/>
            </a:prstGeom>
          </p:spPr>
        </p:pic>
        <p:pic>
          <p:nvPicPr>
            <p:cNvPr id="581" name="object 581"/>
            <p:cNvPicPr/>
            <p:nvPr/>
          </p:nvPicPr>
          <p:blipFill>
            <a:blip r:embed="rId59" cstate="print"/>
            <a:stretch>
              <a:fillRect/>
            </a:stretch>
          </p:blipFill>
          <p:spPr>
            <a:xfrm>
              <a:off x="1468615" y="5293854"/>
              <a:ext cx="1714666" cy="1767853"/>
            </a:xfrm>
            <a:prstGeom prst="rect">
              <a:avLst/>
            </a:prstGeom>
          </p:spPr>
        </p:pic>
        <p:sp>
          <p:nvSpPr>
            <p:cNvPr id="582" name="object 582"/>
            <p:cNvSpPr/>
            <p:nvPr/>
          </p:nvSpPr>
          <p:spPr>
            <a:xfrm>
              <a:off x="601713" y="4163326"/>
              <a:ext cx="2390775" cy="2494915"/>
            </a:xfrm>
            <a:custGeom>
              <a:avLst/>
              <a:gdLst/>
              <a:ahLst/>
              <a:cxnLst/>
              <a:rect l="l" t="t" r="r" b="b"/>
              <a:pathLst>
                <a:path w="2390775" h="2494915">
                  <a:moveTo>
                    <a:pt x="304634" y="2364778"/>
                  </a:moveTo>
                  <a:lnTo>
                    <a:pt x="0" y="2364778"/>
                  </a:lnTo>
                  <a:lnTo>
                    <a:pt x="0" y="2494635"/>
                  </a:lnTo>
                  <a:lnTo>
                    <a:pt x="304634" y="2494635"/>
                  </a:lnTo>
                  <a:lnTo>
                    <a:pt x="304634" y="2364778"/>
                  </a:lnTo>
                  <a:close/>
                </a:path>
                <a:path w="2390775" h="2494915">
                  <a:moveTo>
                    <a:pt x="362102" y="1318831"/>
                  </a:moveTo>
                  <a:lnTo>
                    <a:pt x="89484" y="1318831"/>
                  </a:lnTo>
                  <a:lnTo>
                    <a:pt x="89484" y="1455077"/>
                  </a:lnTo>
                  <a:lnTo>
                    <a:pt x="362102" y="1455077"/>
                  </a:lnTo>
                  <a:lnTo>
                    <a:pt x="362102" y="1318831"/>
                  </a:lnTo>
                  <a:close/>
                </a:path>
                <a:path w="2390775" h="2494915">
                  <a:moveTo>
                    <a:pt x="1444294" y="642251"/>
                  </a:moveTo>
                  <a:lnTo>
                    <a:pt x="1066317" y="642251"/>
                  </a:lnTo>
                  <a:lnTo>
                    <a:pt x="1066317" y="784009"/>
                  </a:lnTo>
                  <a:lnTo>
                    <a:pt x="1444294" y="784009"/>
                  </a:lnTo>
                  <a:lnTo>
                    <a:pt x="1444294" y="642251"/>
                  </a:lnTo>
                  <a:close/>
                </a:path>
                <a:path w="2390775" h="2494915">
                  <a:moveTo>
                    <a:pt x="2390648" y="0"/>
                  </a:moveTo>
                  <a:lnTo>
                    <a:pt x="1954110" y="0"/>
                  </a:lnTo>
                  <a:lnTo>
                    <a:pt x="1954110" y="126949"/>
                  </a:lnTo>
                  <a:lnTo>
                    <a:pt x="2390648" y="126949"/>
                  </a:lnTo>
                  <a:lnTo>
                    <a:pt x="2390648" y="0"/>
                  </a:lnTo>
                  <a:close/>
                </a:path>
              </a:pathLst>
            </a:custGeom>
            <a:solidFill>
              <a:srgbClr val="DDDD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3" name="object 583"/>
            <p:cNvSpPr/>
            <p:nvPr/>
          </p:nvSpPr>
          <p:spPr>
            <a:xfrm>
              <a:off x="4139059" y="6084020"/>
              <a:ext cx="30480" cy="28575"/>
            </a:xfrm>
            <a:custGeom>
              <a:avLst/>
              <a:gdLst/>
              <a:ahLst/>
              <a:cxnLst/>
              <a:rect l="l" t="t" r="r" b="b"/>
              <a:pathLst>
                <a:path w="30479" h="28575">
                  <a:moveTo>
                    <a:pt x="26987" y="0"/>
                  </a:moveTo>
                  <a:lnTo>
                    <a:pt x="24155" y="12"/>
                  </a:lnTo>
                  <a:lnTo>
                    <a:pt x="2146" y="5549"/>
                  </a:lnTo>
                  <a:lnTo>
                    <a:pt x="952" y="6680"/>
                  </a:lnTo>
                  <a:lnTo>
                    <a:pt x="0" y="9664"/>
                  </a:lnTo>
                  <a:lnTo>
                    <a:pt x="342" y="11264"/>
                  </a:lnTo>
                  <a:lnTo>
                    <a:pt x="14490" y="27851"/>
                  </a:lnTo>
                  <a:lnTo>
                    <a:pt x="15735" y="28422"/>
                  </a:lnTo>
                  <a:lnTo>
                    <a:pt x="17056" y="28422"/>
                  </a:lnTo>
                  <a:lnTo>
                    <a:pt x="18884" y="28422"/>
                  </a:lnTo>
                  <a:lnTo>
                    <a:pt x="20510" y="27343"/>
                  </a:lnTo>
                  <a:lnTo>
                    <a:pt x="29997" y="4711"/>
                  </a:lnTo>
                  <a:lnTo>
                    <a:pt x="29857" y="3162"/>
                  </a:lnTo>
                  <a:lnTo>
                    <a:pt x="28232" y="723"/>
                  </a:lnTo>
                  <a:lnTo>
                    <a:pt x="26987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4" name="object 584"/>
            <p:cNvSpPr/>
            <p:nvPr/>
          </p:nvSpPr>
          <p:spPr>
            <a:xfrm>
              <a:off x="4137878" y="6082770"/>
              <a:ext cx="32384" cy="31115"/>
            </a:xfrm>
            <a:custGeom>
              <a:avLst/>
              <a:gdLst/>
              <a:ahLst/>
              <a:cxnLst/>
              <a:rect l="l" t="t" r="r" b="b"/>
              <a:pathLst>
                <a:path w="32385" h="31114">
                  <a:moveTo>
                    <a:pt x="28321" y="0"/>
                  </a:moveTo>
                  <a:lnTo>
                    <a:pt x="25984" y="0"/>
                  </a:lnTo>
                  <a:lnTo>
                    <a:pt x="25514" y="63"/>
                  </a:lnTo>
                  <a:lnTo>
                    <a:pt x="2679" y="5816"/>
                  </a:lnTo>
                  <a:lnTo>
                    <a:pt x="1193" y="7213"/>
                  </a:lnTo>
                  <a:lnTo>
                    <a:pt x="0" y="10947"/>
                  </a:lnTo>
                  <a:lnTo>
                    <a:pt x="406" y="12954"/>
                  </a:lnTo>
                  <a:lnTo>
                    <a:pt x="15036" y="30073"/>
                  </a:lnTo>
                  <a:lnTo>
                    <a:pt x="16598" y="30797"/>
                  </a:lnTo>
                  <a:lnTo>
                    <a:pt x="20510" y="30797"/>
                  </a:lnTo>
                  <a:lnTo>
                    <a:pt x="22555" y="29438"/>
                  </a:lnTo>
                  <a:lnTo>
                    <a:pt x="22927" y="28549"/>
                  </a:lnTo>
                  <a:lnTo>
                    <a:pt x="17310" y="28549"/>
                  </a:lnTo>
                  <a:lnTo>
                    <a:pt x="16357" y="28168"/>
                  </a:lnTo>
                  <a:lnTo>
                    <a:pt x="1765" y="11074"/>
                  </a:lnTo>
                  <a:lnTo>
                    <a:pt x="2705" y="8128"/>
                  </a:lnTo>
                  <a:lnTo>
                    <a:pt x="25895" y="2273"/>
                  </a:lnTo>
                  <a:lnTo>
                    <a:pt x="26174" y="2247"/>
                  </a:lnTo>
                  <a:lnTo>
                    <a:pt x="30938" y="2247"/>
                  </a:lnTo>
                  <a:lnTo>
                    <a:pt x="30073" y="939"/>
                  </a:lnTo>
                  <a:lnTo>
                    <a:pt x="28321" y="0"/>
                  </a:lnTo>
                  <a:close/>
                </a:path>
                <a:path w="32385" h="31114">
                  <a:moveTo>
                    <a:pt x="30938" y="2247"/>
                  </a:moveTo>
                  <a:lnTo>
                    <a:pt x="28765" y="2247"/>
                  </a:lnTo>
                  <a:lnTo>
                    <a:pt x="30505" y="4635"/>
                  </a:lnTo>
                  <a:lnTo>
                    <a:pt x="20802" y="27825"/>
                  </a:lnTo>
                  <a:lnTo>
                    <a:pt x="19519" y="28549"/>
                  </a:lnTo>
                  <a:lnTo>
                    <a:pt x="22927" y="28549"/>
                  </a:lnTo>
                  <a:lnTo>
                    <a:pt x="32346" y="6057"/>
                  </a:lnTo>
                  <a:lnTo>
                    <a:pt x="32156" y="4089"/>
                  </a:lnTo>
                  <a:lnTo>
                    <a:pt x="30938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5" name="object 585"/>
          <p:cNvSpPr txBox="1"/>
          <p:nvPr/>
        </p:nvSpPr>
        <p:spPr>
          <a:xfrm>
            <a:off x="3889009" y="4065123"/>
            <a:ext cx="373380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500" spc="-30" dirty="0">
                <a:solidFill>
                  <a:srgbClr val="231F20"/>
                </a:solidFill>
                <a:latin typeface="Trebuchet MS"/>
                <a:cs typeface="Trebuchet MS"/>
              </a:rPr>
              <a:t>Park</a:t>
            </a:r>
            <a:r>
              <a:rPr sz="500" spc="-2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231F20"/>
                </a:solidFill>
                <a:latin typeface="Trebuchet MS"/>
                <a:cs typeface="Trebuchet MS"/>
              </a:rPr>
              <a:t>and</a:t>
            </a:r>
            <a:r>
              <a:rPr sz="500" spc="-2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500" spc="-20" dirty="0">
                <a:solidFill>
                  <a:srgbClr val="231F20"/>
                </a:solidFill>
                <a:latin typeface="Trebuchet MS"/>
                <a:cs typeface="Trebuchet MS"/>
              </a:rPr>
              <a:t>Ride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586" name="object 586"/>
          <p:cNvSpPr txBox="1"/>
          <p:nvPr/>
        </p:nvSpPr>
        <p:spPr>
          <a:xfrm>
            <a:off x="1461610" y="5944315"/>
            <a:ext cx="38544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400" b="1" spc="-10" dirty="0">
                <a:solidFill>
                  <a:srgbClr val="231F20"/>
                </a:solidFill>
                <a:latin typeface="Trebuchet MS"/>
                <a:cs typeface="Trebuchet MS"/>
              </a:rPr>
              <a:t>Páirc</a:t>
            </a:r>
            <a:r>
              <a:rPr sz="400" b="1" spc="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b="1" spc="-10" dirty="0">
                <a:solidFill>
                  <a:srgbClr val="231F20"/>
                </a:solidFill>
                <a:latin typeface="Trebuchet MS"/>
                <a:cs typeface="Trebuchet MS"/>
              </a:rPr>
              <a:t>Thraenála</a:t>
            </a:r>
            <a:endParaRPr sz="400">
              <a:latin typeface="Trebuchet MS"/>
              <a:cs typeface="Trebuchet MS"/>
            </a:endParaRPr>
          </a:p>
          <a:p>
            <a:pPr marL="31115">
              <a:lnSpc>
                <a:spcPct val="100000"/>
              </a:lnSpc>
            </a:pPr>
            <a:r>
              <a:rPr sz="400" dirty="0">
                <a:solidFill>
                  <a:srgbClr val="231F20"/>
                </a:solidFill>
                <a:latin typeface="Trebuchet MS"/>
                <a:cs typeface="Trebuchet MS"/>
              </a:rPr>
              <a:t>Training</a:t>
            </a:r>
            <a:r>
              <a:rPr sz="400" spc="8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spc="-10" dirty="0">
                <a:solidFill>
                  <a:srgbClr val="231F20"/>
                </a:solidFill>
                <a:latin typeface="Trebuchet MS"/>
                <a:cs typeface="Trebuchet MS"/>
              </a:rPr>
              <a:t>Pitch</a:t>
            </a:r>
            <a:endParaRPr sz="400">
              <a:latin typeface="Trebuchet MS"/>
              <a:cs typeface="Trebuchet MS"/>
            </a:endParaRPr>
          </a:p>
        </p:txBody>
      </p:sp>
      <p:sp>
        <p:nvSpPr>
          <p:cNvPr id="587" name="object 587"/>
          <p:cNvSpPr txBox="1"/>
          <p:nvPr/>
        </p:nvSpPr>
        <p:spPr>
          <a:xfrm>
            <a:off x="626559" y="5471621"/>
            <a:ext cx="3162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400" b="1" spc="-10" dirty="0">
                <a:solidFill>
                  <a:srgbClr val="231F20"/>
                </a:solidFill>
                <a:latin typeface="Trebuchet MS"/>
                <a:cs typeface="Trebuchet MS"/>
              </a:rPr>
              <a:t>Páirc</a:t>
            </a:r>
            <a:r>
              <a:rPr sz="400" b="1" spc="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b="1" spc="-10" dirty="0">
                <a:solidFill>
                  <a:srgbClr val="231F20"/>
                </a:solidFill>
                <a:latin typeface="Trebuchet MS"/>
                <a:cs typeface="Trebuchet MS"/>
              </a:rPr>
              <a:t>Rugbaí</a:t>
            </a:r>
            <a:endParaRPr sz="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400" dirty="0">
                <a:solidFill>
                  <a:srgbClr val="231F20"/>
                </a:solidFill>
                <a:latin typeface="Trebuchet MS"/>
                <a:cs typeface="Trebuchet MS"/>
              </a:rPr>
              <a:t>Rugby</a:t>
            </a:r>
            <a:r>
              <a:rPr sz="400" spc="11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spc="-10" dirty="0">
                <a:solidFill>
                  <a:srgbClr val="231F20"/>
                </a:solidFill>
                <a:latin typeface="Trebuchet MS"/>
                <a:cs typeface="Trebuchet MS"/>
              </a:rPr>
              <a:t>Pitch</a:t>
            </a:r>
            <a:endParaRPr sz="400">
              <a:latin typeface="Trebuchet MS"/>
              <a:cs typeface="Trebuchet MS"/>
            </a:endParaRPr>
          </a:p>
        </p:txBody>
      </p:sp>
      <p:sp>
        <p:nvSpPr>
          <p:cNvPr id="588" name="object 588"/>
          <p:cNvSpPr txBox="1"/>
          <p:nvPr/>
        </p:nvSpPr>
        <p:spPr>
          <a:xfrm>
            <a:off x="617669" y="6524145"/>
            <a:ext cx="3251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400" b="1" spc="-10" dirty="0">
                <a:solidFill>
                  <a:srgbClr val="231F20"/>
                </a:solidFill>
                <a:latin typeface="Trebuchet MS"/>
                <a:cs typeface="Trebuchet MS"/>
              </a:rPr>
              <a:t>Páirc</a:t>
            </a:r>
            <a:r>
              <a:rPr sz="400" b="1" spc="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b="1" spc="-10" dirty="0">
                <a:solidFill>
                  <a:srgbClr val="231F20"/>
                </a:solidFill>
                <a:latin typeface="Trebuchet MS"/>
                <a:cs typeface="Trebuchet MS"/>
              </a:rPr>
              <a:t>Shacair</a:t>
            </a:r>
            <a:endParaRPr sz="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400" dirty="0">
                <a:solidFill>
                  <a:srgbClr val="231F20"/>
                </a:solidFill>
                <a:latin typeface="Trebuchet MS"/>
                <a:cs typeface="Trebuchet MS"/>
              </a:rPr>
              <a:t>Soccer</a:t>
            </a:r>
            <a:r>
              <a:rPr sz="400" spc="7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spc="-10" dirty="0">
                <a:solidFill>
                  <a:srgbClr val="231F20"/>
                </a:solidFill>
                <a:latin typeface="Trebuchet MS"/>
                <a:cs typeface="Trebuchet MS"/>
              </a:rPr>
              <a:t>Pitch</a:t>
            </a:r>
            <a:endParaRPr sz="400">
              <a:latin typeface="Trebuchet MS"/>
              <a:cs typeface="Trebuchet MS"/>
            </a:endParaRPr>
          </a:p>
        </p:txBody>
      </p:sp>
      <p:sp>
        <p:nvSpPr>
          <p:cNvPr id="589" name="object 589"/>
          <p:cNvSpPr txBox="1"/>
          <p:nvPr/>
        </p:nvSpPr>
        <p:spPr>
          <a:xfrm>
            <a:off x="1963920" y="6769256"/>
            <a:ext cx="3270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209">
              <a:lnSpc>
                <a:spcPct val="100000"/>
              </a:lnSpc>
              <a:spcBef>
                <a:spcPts val="100"/>
              </a:spcBef>
            </a:pPr>
            <a:r>
              <a:rPr sz="400" b="1" spc="-10" dirty="0">
                <a:solidFill>
                  <a:srgbClr val="231F20"/>
                </a:solidFill>
                <a:latin typeface="Trebuchet MS"/>
                <a:cs typeface="Trebuchet MS"/>
              </a:rPr>
              <a:t>Páirc</a:t>
            </a:r>
            <a:r>
              <a:rPr sz="400" b="1" spc="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b="1" spc="-20" dirty="0">
                <a:solidFill>
                  <a:srgbClr val="231F20"/>
                </a:solidFill>
                <a:latin typeface="Trebuchet MS"/>
                <a:cs typeface="Trebuchet MS"/>
              </a:rPr>
              <a:t>Haca</a:t>
            </a:r>
            <a:endParaRPr sz="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r>
              <a:rPr sz="400" dirty="0">
                <a:solidFill>
                  <a:srgbClr val="231F20"/>
                </a:solidFill>
                <a:latin typeface="Trebuchet MS"/>
                <a:cs typeface="Trebuchet MS"/>
              </a:rPr>
              <a:t>Hockey</a:t>
            </a:r>
            <a:r>
              <a:rPr sz="400" spc="7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spc="-10" dirty="0">
                <a:solidFill>
                  <a:srgbClr val="231F20"/>
                </a:solidFill>
                <a:latin typeface="Trebuchet MS"/>
                <a:cs typeface="Trebuchet MS"/>
              </a:rPr>
              <a:t>Pitch</a:t>
            </a:r>
            <a:endParaRPr sz="400">
              <a:latin typeface="Trebuchet MS"/>
              <a:cs typeface="Trebuchet MS"/>
            </a:endParaRPr>
          </a:p>
        </p:txBody>
      </p:sp>
      <p:sp>
        <p:nvSpPr>
          <p:cNvPr id="590" name="object 590"/>
          <p:cNvSpPr txBox="1"/>
          <p:nvPr/>
        </p:nvSpPr>
        <p:spPr>
          <a:xfrm>
            <a:off x="2543142" y="4159965"/>
            <a:ext cx="5194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400" b="1" spc="-10" dirty="0">
                <a:solidFill>
                  <a:srgbClr val="231F20"/>
                </a:solidFill>
                <a:latin typeface="Trebuchet MS"/>
                <a:cs typeface="Trebuchet MS"/>
              </a:rPr>
              <a:t>Páirc</a:t>
            </a:r>
            <a:r>
              <a:rPr sz="400" b="1" spc="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b="1" spc="-10" dirty="0">
                <a:solidFill>
                  <a:srgbClr val="231F20"/>
                </a:solidFill>
                <a:latin typeface="Trebuchet MS"/>
                <a:cs typeface="Trebuchet MS"/>
              </a:rPr>
              <a:t>Pheile</a:t>
            </a:r>
            <a:endParaRPr sz="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r>
              <a:rPr sz="400" dirty="0">
                <a:solidFill>
                  <a:srgbClr val="231F20"/>
                </a:solidFill>
                <a:latin typeface="Trebuchet MS"/>
                <a:cs typeface="Trebuchet MS"/>
              </a:rPr>
              <a:t>Gaelic</a:t>
            </a:r>
            <a:r>
              <a:rPr sz="400" spc="8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dirty="0">
                <a:solidFill>
                  <a:srgbClr val="231F20"/>
                </a:solidFill>
                <a:latin typeface="Trebuchet MS"/>
                <a:cs typeface="Trebuchet MS"/>
              </a:rPr>
              <a:t>Football</a:t>
            </a:r>
            <a:r>
              <a:rPr sz="400" spc="8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spc="-10" dirty="0">
                <a:solidFill>
                  <a:srgbClr val="231F20"/>
                </a:solidFill>
                <a:latin typeface="Trebuchet MS"/>
                <a:cs typeface="Trebuchet MS"/>
              </a:rPr>
              <a:t>Pitch</a:t>
            </a:r>
            <a:endParaRPr sz="400">
              <a:latin typeface="Trebuchet MS"/>
              <a:cs typeface="Trebuchet MS"/>
            </a:endParaRPr>
          </a:p>
        </p:txBody>
      </p:sp>
      <p:sp>
        <p:nvSpPr>
          <p:cNvPr id="591" name="object 591"/>
          <p:cNvSpPr txBox="1"/>
          <p:nvPr/>
        </p:nvSpPr>
        <p:spPr>
          <a:xfrm>
            <a:off x="1684877" y="4804526"/>
            <a:ext cx="33782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400" b="1" spc="-10" dirty="0">
                <a:solidFill>
                  <a:srgbClr val="231F20"/>
                </a:solidFill>
                <a:latin typeface="Trebuchet MS"/>
                <a:cs typeface="Trebuchet MS"/>
              </a:rPr>
              <a:t>Páirc</a:t>
            </a:r>
            <a:r>
              <a:rPr sz="400" b="1" spc="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b="1" spc="-10" dirty="0">
                <a:solidFill>
                  <a:srgbClr val="231F20"/>
                </a:solidFill>
                <a:latin typeface="Trebuchet MS"/>
                <a:cs typeface="Trebuchet MS"/>
              </a:rPr>
              <a:t>Iomána</a:t>
            </a:r>
            <a:endParaRPr sz="400">
              <a:latin typeface="Trebuchet MS"/>
              <a:cs typeface="Trebuchet MS"/>
            </a:endParaRPr>
          </a:p>
          <a:p>
            <a:pPr marL="4445">
              <a:lnSpc>
                <a:spcPct val="100000"/>
              </a:lnSpc>
            </a:pPr>
            <a:r>
              <a:rPr sz="400" dirty="0">
                <a:solidFill>
                  <a:srgbClr val="231F20"/>
                </a:solidFill>
                <a:latin typeface="Trebuchet MS"/>
                <a:cs typeface="Trebuchet MS"/>
              </a:rPr>
              <a:t>Hurling</a:t>
            </a:r>
            <a:r>
              <a:rPr sz="400" spc="12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400" spc="-10" dirty="0">
                <a:solidFill>
                  <a:srgbClr val="231F20"/>
                </a:solidFill>
                <a:latin typeface="Trebuchet MS"/>
                <a:cs typeface="Trebuchet MS"/>
              </a:rPr>
              <a:t>Pitch</a:t>
            </a:r>
            <a:endParaRPr sz="400">
              <a:latin typeface="Trebuchet MS"/>
              <a:cs typeface="Trebuchet MS"/>
            </a:endParaRPr>
          </a:p>
        </p:txBody>
      </p:sp>
      <p:sp>
        <p:nvSpPr>
          <p:cNvPr id="592" name="object 592"/>
          <p:cNvSpPr/>
          <p:nvPr/>
        </p:nvSpPr>
        <p:spPr>
          <a:xfrm>
            <a:off x="3709479" y="4007142"/>
            <a:ext cx="142875" cy="142875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142735" y="0"/>
                </a:moveTo>
                <a:lnTo>
                  <a:pt x="0" y="0"/>
                </a:lnTo>
                <a:lnTo>
                  <a:pt x="0" y="142735"/>
                </a:lnTo>
                <a:lnTo>
                  <a:pt x="142735" y="142735"/>
                </a:lnTo>
                <a:lnTo>
                  <a:pt x="142735" y="0"/>
                </a:lnTo>
                <a:close/>
              </a:path>
            </a:pathLst>
          </a:custGeom>
          <a:solidFill>
            <a:srgbClr val="A700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object 593"/>
          <p:cNvSpPr txBox="1"/>
          <p:nvPr/>
        </p:nvSpPr>
        <p:spPr>
          <a:xfrm>
            <a:off x="3714446" y="3988923"/>
            <a:ext cx="754380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60"/>
              </a:lnSpc>
            </a:pPr>
            <a:r>
              <a:rPr sz="1200" b="1" baseline="-24305" dirty="0">
                <a:solidFill>
                  <a:srgbClr val="FFFFFF"/>
                </a:solidFill>
                <a:latin typeface="Trebuchet MS"/>
                <a:cs typeface="Trebuchet MS"/>
              </a:rPr>
              <a:t>42</a:t>
            </a:r>
            <a:r>
              <a:rPr sz="1200" b="1" spc="450" baseline="-243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500" b="1" spc="-45" dirty="0">
                <a:solidFill>
                  <a:srgbClr val="231F20"/>
                </a:solidFill>
                <a:latin typeface="Trebuchet MS"/>
                <a:cs typeface="Trebuchet MS"/>
              </a:rPr>
              <a:t>Páirceáil </a:t>
            </a:r>
            <a:r>
              <a:rPr sz="500" b="1" spc="-20" dirty="0">
                <a:solidFill>
                  <a:srgbClr val="231F20"/>
                </a:solidFill>
                <a:latin typeface="Trebuchet MS"/>
                <a:cs typeface="Trebuchet MS"/>
              </a:rPr>
              <a:t>agus</a:t>
            </a:r>
            <a:r>
              <a:rPr sz="500" b="1" spc="-4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231F20"/>
                </a:solidFill>
                <a:latin typeface="Trebuchet MS"/>
                <a:cs typeface="Trebuchet MS"/>
              </a:rPr>
              <a:t>Taisteal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594" name="object 594"/>
          <p:cNvSpPr/>
          <p:nvPr/>
        </p:nvSpPr>
        <p:spPr>
          <a:xfrm>
            <a:off x="4085996" y="5240413"/>
            <a:ext cx="389255" cy="810260"/>
          </a:xfrm>
          <a:custGeom>
            <a:avLst/>
            <a:gdLst/>
            <a:ahLst/>
            <a:cxnLst/>
            <a:rect l="l" t="t" r="r" b="b"/>
            <a:pathLst>
              <a:path w="389254" h="810260">
                <a:moveTo>
                  <a:pt x="142735" y="0"/>
                </a:moveTo>
                <a:lnTo>
                  <a:pt x="0" y="0"/>
                </a:lnTo>
                <a:lnTo>
                  <a:pt x="0" y="142735"/>
                </a:lnTo>
                <a:lnTo>
                  <a:pt x="142735" y="142735"/>
                </a:lnTo>
                <a:lnTo>
                  <a:pt x="142735" y="0"/>
                </a:lnTo>
                <a:close/>
              </a:path>
              <a:path w="389254" h="810260">
                <a:moveTo>
                  <a:pt x="389039" y="667054"/>
                </a:moveTo>
                <a:lnTo>
                  <a:pt x="246303" y="667054"/>
                </a:lnTo>
                <a:lnTo>
                  <a:pt x="246303" y="809790"/>
                </a:lnTo>
                <a:lnTo>
                  <a:pt x="389039" y="809790"/>
                </a:lnTo>
                <a:lnTo>
                  <a:pt x="389039" y="667054"/>
                </a:lnTo>
                <a:close/>
              </a:path>
            </a:pathLst>
          </a:custGeom>
          <a:solidFill>
            <a:srgbClr val="1EB8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object 595"/>
          <p:cNvSpPr txBox="1"/>
          <p:nvPr/>
        </p:nvSpPr>
        <p:spPr>
          <a:xfrm>
            <a:off x="4089430" y="5230424"/>
            <a:ext cx="1174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43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596" name="object 596"/>
          <p:cNvSpPr txBox="1"/>
          <p:nvPr/>
        </p:nvSpPr>
        <p:spPr>
          <a:xfrm>
            <a:off x="3014010" y="6369665"/>
            <a:ext cx="1174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45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597" name="object 597"/>
          <p:cNvSpPr txBox="1"/>
          <p:nvPr/>
        </p:nvSpPr>
        <p:spPr>
          <a:xfrm>
            <a:off x="1804832" y="6230548"/>
            <a:ext cx="11747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800" b="1" spc="-40" dirty="0">
                <a:solidFill>
                  <a:srgbClr val="FFFFFF"/>
                </a:solidFill>
                <a:latin typeface="Trebuchet MS"/>
                <a:cs typeface="Trebuchet MS"/>
              </a:rPr>
              <a:t>46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598" name="object 598"/>
          <p:cNvGrpSpPr/>
          <p:nvPr/>
        </p:nvGrpSpPr>
        <p:grpSpPr>
          <a:xfrm>
            <a:off x="3994349" y="4246690"/>
            <a:ext cx="904240" cy="1926589"/>
            <a:chOff x="3994349" y="4246690"/>
            <a:chExt cx="904240" cy="1926589"/>
          </a:xfrm>
        </p:grpSpPr>
        <p:pic>
          <p:nvPicPr>
            <p:cNvPr id="599" name="object 599"/>
            <p:cNvPicPr/>
            <p:nvPr/>
          </p:nvPicPr>
          <p:blipFill>
            <a:blip r:embed="rId60" cstate="print"/>
            <a:stretch>
              <a:fillRect/>
            </a:stretch>
          </p:blipFill>
          <p:spPr>
            <a:xfrm>
              <a:off x="4719341" y="6061223"/>
              <a:ext cx="105587" cy="111785"/>
            </a:xfrm>
            <a:prstGeom prst="rect">
              <a:avLst/>
            </a:prstGeom>
          </p:spPr>
        </p:pic>
        <p:sp>
          <p:nvSpPr>
            <p:cNvPr id="600" name="object 600"/>
            <p:cNvSpPr/>
            <p:nvPr/>
          </p:nvSpPr>
          <p:spPr>
            <a:xfrm>
              <a:off x="4011176" y="4263518"/>
              <a:ext cx="870585" cy="820419"/>
            </a:xfrm>
            <a:custGeom>
              <a:avLst/>
              <a:gdLst/>
              <a:ahLst/>
              <a:cxnLst/>
              <a:rect l="l" t="t" r="r" b="b"/>
              <a:pathLst>
                <a:path w="870585" h="820420">
                  <a:moveTo>
                    <a:pt x="182397" y="0"/>
                  </a:moveTo>
                  <a:lnTo>
                    <a:pt x="0" y="203352"/>
                  </a:lnTo>
                  <a:lnTo>
                    <a:pt x="687920" y="820381"/>
                  </a:lnTo>
                  <a:lnTo>
                    <a:pt x="870318" y="617029"/>
                  </a:lnTo>
                  <a:lnTo>
                    <a:pt x="182397" y="0"/>
                  </a:lnTo>
                  <a:close/>
                </a:path>
              </a:pathLst>
            </a:custGeom>
            <a:solidFill>
              <a:srgbClr val="425C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1" name="object 601"/>
            <p:cNvSpPr/>
            <p:nvPr/>
          </p:nvSpPr>
          <p:spPr>
            <a:xfrm>
              <a:off x="4011176" y="4263518"/>
              <a:ext cx="870585" cy="820419"/>
            </a:xfrm>
            <a:custGeom>
              <a:avLst/>
              <a:gdLst/>
              <a:ahLst/>
              <a:cxnLst/>
              <a:rect l="l" t="t" r="r" b="b"/>
              <a:pathLst>
                <a:path w="870585" h="820420">
                  <a:moveTo>
                    <a:pt x="0" y="203352"/>
                  </a:moveTo>
                  <a:lnTo>
                    <a:pt x="182397" y="0"/>
                  </a:lnTo>
                  <a:lnTo>
                    <a:pt x="870318" y="617029"/>
                  </a:lnTo>
                  <a:lnTo>
                    <a:pt x="687920" y="820381"/>
                  </a:lnTo>
                  <a:lnTo>
                    <a:pt x="0" y="203352"/>
                  </a:lnTo>
                  <a:close/>
                </a:path>
              </a:pathLst>
            </a:custGeom>
            <a:ln w="33655">
              <a:solidFill>
                <a:srgbClr val="425C9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2" name="object 602"/>
          <p:cNvSpPr txBox="1"/>
          <p:nvPr/>
        </p:nvSpPr>
        <p:spPr>
          <a:xfrm>
            <a:off x="1976282" y="6412664"/>
            <a:ext cx="539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03" name="object 603"/>
          <p:cNvSpPr txBox="1"/>
          <p:nvPr/>
        </p:nvSpPr>
        <p:spPr>
          <a:xfrm>
            <a:off x="2858373" y="6764936"/>
            <a:ext cx="539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04" name="object 604"/>
          <p:cNvSpPr txBox="1"/>
          <p:nvPr/>
        </p:nvSpPr>
        <p:spPr>
          <a:xfrm>
            <a:off x="4270664" y="4490747"/>
            <a:ext cx="539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05" name="object 605"/>
          <p:cNvSpPr txBox="1"/>
          <p:nvPr/>
        </p:nvSpPr>
        <p:spPr>
          <a:xfrm>
            <a:off x="2949556" y="6836638"/>
            <a:ext cx="5397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R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606" name="object 606"/>
          <p:cNvGrpSpPr/>
          <p:nvPr/>
        </p:nvGrpSpPr>
        <p:grpSpPr>
          <a:xfrm>
            <a:off x="4503877" y="4596739"/>
            <a:ext cx="86360" cy="86360"/>
            <a:chOff x="4503877" y="4596739"/>
            <a:chExt cx="86360" cy="86360"/>
          </a:xfrm>
        </p:grpSpPr>
        <p:sp>
          <p:nvSpPr>
            <p:cNvPr id="607" name="object 607"/>
            <p:cNvSpPr/>
            <p:nvPr/>
          </p:nvSpPr>
          <p:spPr>
            <a:xfrm>
              <a:off x="4507052" y="4599914"/>
              <a:ext cx="80010" cy="80010"/>
            </a:xfrm>
            <a:custGeom>
              <a:avLst/>
              <a:gdLst/>
              <a:ahLst/>
              <a:cxnLst/>
              <a:rect l="l" t="t" r="r" b="b"/>
              <a:pathLst>
                <a:path w="80010" h="80010">
                  <a:moveTo>
                    <a:pt x="79692" y="0"/>
                  </a:moveTo>
                  <a:lnTo>
                    <a:pt x="0" y="0"/>
                  </a:lnTo>
                  <a:lnTo>
                    <a:pt x="0" y="79692"/>
                  </a:lnTo>
                  <a:lnTo>
                    <a:pt x="79692" y="79692"/>
                  </a:lnTo>
                  <a:lnTo>
                    <a:pt x="79692" y="0"/>
                  </a:lnTo>
                  <a:close/>
                </a:path>
              </a:pathLst>
            </a:custGeom>
            <a:solidFill>
              <a:srgbClr val="2DAF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8" name="object 608"/>
            <p:cNvSpPr/>
            <p:nvPr/>
          </p:nvSpPr>
          <p:spPr>
            <a:xfrm>
              <a:off x="4507052" y="4599914"/>
              <a:ext cx="80010" cy="80010"/>
            </a:xfrm>
            <a:custGeom>
              <a:avLst/>
              <a:gdLst/>
              <a:ahLst/>
              <a:cxnLst/>
              <a:rect l="l" t="t" r="r" b="b"/>
              <a:pathLst>
                <a:path w="80010" h="80010">
                  <a:moveTo>
                    <a:pt x="79692" y="79692"/>
                  </a:moveTo>
                  <a:lnTo>
                    <a:pt x="0" y="79692"/>
                  </a:lnTo>
                  <a:lnTo>
                    <a:pt x="0" y="0"/>
                  </a:lnTo>
                  <a:lnTo>
                    <a:pt x="79692" y="0"/>
                  </a:lnTo>
                  <a:lnTo>
                    <a:pt x="79692" y="79692"/>
                  </a:lnTo>
                  <a:close/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9" name="object 609"/>
          <p:cNvSpPr txBox="1"/>
          <p:nvPr/>
        </p:nvSpPr>
        <p:spPr>
          <a:xfrm>
            <a:off x="2927604" y="6282328"/>
            <a:ext cx="508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610" name="object 610"/>
          <p:cNvGrpSpPr/>
          <p:nvPr/>
        </p:nvGrpSpPr>
        <p:grpSpPr>
          <a:xfrm>
            <a:off x="3972971" y="5913254"/>
            <a:ext cx="252095" cy="351155"/>
            <a:chOff x="3972971" y="5913254"/>
            <a:chExt cx="252095" cy="351155"/>
          </a:xfrm>
        </p:grpSpPr>
        <p:sp>
          <p:nvSpPr>
            <p:cNvPr id="611" name="object 611"/>
            <p:cNvSpPr/>
            <p:nvPr/>
          </p:nvSpPr>
          <p:spPr>
            <a:xfrm>
              <a:off x="3981543" y="6008678"/>
              <a:ext cx="234950" cy="247015"/>
            </a:xfrm>
            <a:custGeom>
              <a:avLst/>
              <a:gdLst/>
              <a:ahLst/>
              <a:cxnLst/>
              <a:rect l="l" t="t" r="r" b="b"/>
              <a:pathLst>
                <a:path w="234950" h="247014">
                  <a:moveTo>
                    <a:pt x="89293" y="0"/>
                  </a:moveTo>
                  <a:lnTo>
                    <a:pt x="0" y="76060"/>
                  </a:lnTo>
                  <a:lnTo>
                    <a:pt x="145465" y="246862"/>
                  </a:lnTo>
                  <a:lnTo>
                    <a:pt x="234772" y="170802"/>
                  </a:lnTo>
                  <a:lnTo>
                    <a:pt x="89293" y="0"/>
                  </a:lnTo>
                  <a:close/>
                </a:path>
              </a:pathLst>
            </a:custGeom>
            <a:solidFill>
              <a:srgbClr val="007E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2" name="object 612"/>
            <p:cNvSpPr/>
            <p:nvPr/>
          </p:nvSpPr>
          <p:spPr>
            <a:xfrm>
              <a:off x="3981543" y="6008678"/>
              <a:ext cx="234950" cy="247015"/>
            </a:xfrm>
            <a:custGeom>
              <a:avLst/>
              <a:gdLst/>
              <a:ahLst/>
              <a:cxnLst/>
              <a:rect l="l" t="t" r="r" b="b"/>
              <a:pathLst>
                <a:path w="234950" h="247014">
                  <a:moveTo>
                    <a:pt x="145465" y="246862"/>
                  </a:moveTo>
                  <a:lnTo>
                    <a:pt x="0" y="76060"/>
                  </a:lnTo>
                  <a:lnTo>
                    <a:pt x="89293" y="0"/>
                  </a:lnTo>
                  <a:lnTo>
                    <a:pt x="234772" y="170802"/>
                  </a:lnTo>
                  <a:lnTo>
                    <a:pt x="145465" y="246862"/>
                  </a:lnTo>
                  <a:close/>
                </a:path>
              </a:pathLst>
            </a:custGeom>
            <a:ln w="16916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3" name="object 613"/>
            <p:cNvSpPr/>
            <p:nvPr/>
          </p:nvSpPr>
          <p:spPr>
            <a:xfrm>
              <a:off x="3999003" y="5919922"/>
              <a:ext cx="217804" cy="200025"/>
            </a:xfrm>
            <a:custGeom>
              <a:avLst/>
              <a:gdLst/>
              <a:ahLst/>
              <a:cxnLst/>
              <a:rect l="l" t="t" r="r" b="b"/>
              <a:pathLst>
                <a:path w="217804" h="200025">
                  <a:moveTo>
                    <a:pt x="171894" y="0"/>
                  </a:moveTo>
                  <a:lnTo>
                    <a:pt x="0" y="146392"/>
                  </a:lnTo>
                  <a:lnTo>
                    <a:pt x="45554" y="199872"/>
                  </a:lnTo>
                  <a:lnTo>
                    <a:pt x="217436" y="53479"/>
                  </a:lnTo>
                  <a:lnTo>
                    <a:pt x="171894" y="0"/>
                  </a:lnTo>
                  <a:close/>
                </a:path>
              </a:pathLst>
            </a:custGeom>
            <a:solidFill>
              <a:srgbClr val="007E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4" name="object 614"/>
            <p:cNvSpPr/>
            <p:nvPr/>
          </p:nvSpPr>
          <p:spPr>
            <a:xfrm>
              <a:off x="3999003" y="5919922"/>
              <a:ext cx="217804" cy="200025"/>
            </a:xfrm>
            <a:custGeom>
              <a:avLst/>
              <a:gdLst/>
              <a:ahLst/>
              <a:cxnLst/>
              <a:rect l="l" t="t" r="r" b="b"/>
              <a:pathLst>
                <a:path w="217804" h="200025">
                  <a:moveTo>
                    <a:pt x="45554" y="199872"/>
                  </a:moveTo>
                  <a:lnTo>
                    <a:pt x="0" y="146392"/>
                  </a:lnTo>
                  <a:lnTo>
                    <a:pt x="171894" y="0"/>
                  </a:lnTo>
                  <a:lnTo>
                    <a:pt x="217436" y="53479"/>
                  </a:lnTo>
                  <a:lnTo>
                    <a:pt x="45554" y="199872"/>
                  </a:lnTo>
                  <a:close/>
                </a:path>
              </a:pathLst>
            </a:custGeom>
            <a:ln w="13131">
              <a:solidFill>
                <a:srgbClr val="007E9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5" name="object 615"/>
          <p:cNvSpPr txBox="1"/>
          <p:nvPr/>
        </p:nvSpPr>
        <p:spPr>
          <a:xfrm>
            <a:off x="4112276" y="5905086"/>
            <a:ext cx="33972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22250" algn="l"/>
              </a:tabLst>
            </a:pPr>
            <a:r>
              <a:rPr sz="600" b="1" spc="-5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r>
              <a:rPr sz="600" b="1" dirty="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sz="1200" b="1" spc="-60" baseline="3472" dirty="0">
                <a:solidFill>
                  <a:srgbClr val="FFFFFF"/>
                </a:solidFill>
                <a:latin typeface="Trebuchet MS"/>
                <a:cs typeface="Trebuchet MS"/>
              </a:rPr>
              <a:t>44</a:t>
            </a:r>
            <a:endParaRPr sz="1200" baseline="3472">
              <a:latin typeface="Trebuchet MS"/>
              <a:cs typeface="Trebuchet MS"/>
            </a:endParaRPr>
          </a:p>
        </p:txBody>
      </p:sp>
      <p:pic>
        <p:nvPicPr>
          <p:cNvPr id="616" name="object 616"/>
          <p:cNvPicPr/>
          <p:nvPr/>
        </p:nvPicPr>
        <p:blipFill>
          <a:blip r:embed="rId61" cstate="print"/>
          <a:stretch>
            <a:fillRect/>
          </a:stretch>
        </p:blipFill>
        <p:spPr>
          <a:xfrm>
            <a:off x="4507646" y="4720140"/>
            <a:ext cx="79349" cy="79349"/>
          </a:xfrm>
          <a:prstGeom prst="rect">
            <a:avLst/>
          </a:prstGeom>
        </p:spPr>
      </p:pic>
      <p:sp>
        <p:nvSpPr>
          <p:cNvPr id="617" name="object 617"/>
          <p:cNvSpPr txBox="1"/>
          <p:nvPr/>
        </p:nvSpPr>
        <p:spPr>
          <a:xfrm>
            <a:off x="4523383" y="4527290"/>
            <a:ext cx="53340" cy="29019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40"/>
              </a:spcBef>
            </a:pP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endParaRPr sz="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618" name="object 618"/>
          <p:cNvGrpSpPr/>
          <p:nvPr/>
        </p:nvGrpSpPr>
        <p:grpSpPr>
          <a:xfrm>
            <a:off x="4088198" y="4831894"/>
            <a:ext cx="496570" cy="1383665"/>
            <a:chOff x="4088198" y="4831894"/>
            <a:chExt cx="496570" cy="1383665"/>
          </a:xfrm>
        </p:grpSpPr>
        <p:sp>
          <p:nvSpPr>
            <p:cNvPr id="619" name="object 619"/>
            <p:cNvSpPr/>
            <p:nvPr/>
          </p:nvSpPr>
          <p:spPr>
            <a:xfrm>
              <a:off x="4522393" y="4831905"/>
              <a:ext cx="62230" cy="67310"/>
            </a:xfrm>
            <a:custGeom>
              <a:avLst/>
              <a:gdLst/>
              <a:ahLst/>
              <a:cxnLst/>
              <a:rect l="l" t="t" r="r" b="b"/>
              <a:pathLst>
                <a:path w="62229" h="67310">
                  <a:moveTo>
                    <a:pt x="42913" y="60375"/>
                  </a:moveTo>
                  <a:lnTo>
                    <a:pt x="41300" y="53606"/>
                  </a:lnTo>
                  <a:lnTo>
                    <a:pt x="37592" y="58293"/>
                  </a:lnTo>
                  <a:lnTo>
                    <a:pt x="31800" y="61290"/>
                  </a:lnTo>
                  <a:lnTo>
                    <a:pt x="5816" y="40944"/>
                  </a:lnTo>
                  <a:lnTo>
                    <a:pt x="5905" y="36461"/>
                  </a:lnTo>
                  <a:lnTo>
                    <a:pt x="7442" y="32372"/>
                  </a:lnTo>
                  <a:lnTo>
                    <a:pt x="9994" y="29095"/>
                  </a:lnTo>
                  <a:lnTo>
                    <a:pt x="8470" y="22174"/>
                  </a:lnTo>
                  <a:lnTo>
                    <a:pt x="3352" y="26784"/>
                  </a:lnTo>
                  <a:lnTo>
                    <a:pt x="101" y="33401"/>
                  </a:lnTo>
                  <a:lnTo>
                    <a:pt x="0" y="40944"/>
                  </a:lnTo>
                  <a:lnTo>
                    <a:pt x="1816" y="50876"/>
                  </a:lnTo>
                  <a:lnTo>
                    <a:pt x="7188" y="59143"/>
                  </a:lnTo>
                  <a:lnTo>
                    <a:pt x="15265" y="64795"/>
                  </a:lnTo>
                  <a:lnTo>
                    <a:pt x="25234" y="66992"/>
                  </a:lnTo>
                  <a:lnTo>
                    <a:pt x="32016" y="67119"/>
                  </a:lnTo>
                  <a:lnTo>
                    <a:pt x="38252" y="64604"/>
                  </a:lnTo>
                  <a:lnTo>
                    <a:pt x="41910" y="61290"/>
                  </a:lnTo>
                  <a:lnTo>
                    <a:pt x="42913" y="60375"/>
                  </a:lnTo>
                  <a:close/>
                </a:path>
                <a:path w="62229" h="67310">
                  <a:moveTo>
                    <a:pt x="43154" y="60185"/>
                  </a:moveTo>
                  <a:lnTo>
                    <a:pt x="42913" y="60375"/>
                  </a:lnTo>
                  <a:lnTo>
                    <a:pt x="42710" y="60579"/>
                  </a:lnTo>
                  <a:lnTo>
                    <a:pt x="43154" y="60185"/>
                  </a:lnTo>
                  <a:close/>
                </a:path>
                <a:path w="62229" h="67310">
                  <a:moveTo>
                    <a:pt x="62090" y="58902"/>
                  </a:moveTo>
                  <a:lnTo>
                    <a:pt x="60515" y="57289"/>
                  </a:lnTo>
                  <a:lnTo>
                    <a:pt x="58547" y="57277"/>
                  </a:lnTo>
                  <a:lnTo>
                    <a:pt x="53530" y="57251"/>
                  </a:lnTo>
                  <a:lnTo>
                    <a:pt x="49187" y="37084"/>
                  </a:lnTo>
                  <a:lnTo>
                    <a:pt x="48285" y="36144"/>
                  </a:lnTo>
                  <a:lnTo>
                    <a:pt x="46329" y="35496"/>
                  </a:lnTo>
                  <a:lnTo>
                    <a:pt x="21361" y="35026"/>
                  </a:lnTo>
                  <a:lnTo>
                    <a:pt x="20281" y="29972"/>
                  </a:lnTo>
                  <a:lnTo>
                    <a:pt x="41160" y="30353"/>
                  </a:lnTo>
                  <a:lnTo>
                    <a:pt x="42773" y="28790"/>
                  </a:lnTo>
                  <a:lnTo>
                    <a:pt x="42837" y="24853"/>
                  </a:lnTo>
                  <a:lnTo>
                    <a:pt x="41262" y="23253"/>
                  </a:lnTo>
                  <a:lnTo>
                    <a:pt x="18745" y="22847"/>
                  </a:lnTo>
                  <a:lnTo>
                    <a:pt x="17221" y="15748"/>
                  </a:lnTo>
                  <a:lnTo>
                    <a:pt x="20802" y="15189"/>
                  </a:lnTo>
                  <a:lnTo>
                    <a:pt x="23812" y="12090"/>
                  </a:lnTo>
                  <a:lnTo>
                    <a:pt x="23964" y="3810"/>
                  </a:lnTo>
                  <a:lnTo>
                    <a:pt x="20320" y="152"/>
                  </a:lnTo>
                  <a:lnTo>
                    <a:pt x="11836" y="0"/>
                  </a:lnTo>
                  <a:lnTo>
                    <a:pt x="8293" y="3530"/>
                  </a:lnTo>
                  <a:lnTo>
                    <a:pt x="8191" y="9258"/>
                  </a:lnTo>
                  <a:lnTo>
                    <a:pt x="8509" y="10439"/>
                  </a:lnTo>
                  <a:lnTo>
                    <a:pt x="9029" y="11506"/>
                  </a:lnTo>
                  <a:lnTo>
                    <a:pt x="14922" y="38963"/>
                  </a:lnTo>
                  <a:lnTo>
                    <a:pt x="15138" y="40690"/>
                  </a:lnTo>
                  <a:lnTo>
                    <a:pt x="16598" y="42049"/>
                  </a:lnTo>
                  <a:lnTo>
                    <a:pt x="43078" y="42532"/>
                  </a:lnTo>
                  <a:lnTo>
                    <a:pt x="47371" y="62166"/>
                  </a:lnTo>
                  <a:lnTo>
                    <a:pt x="47967" y="63817"/>
                  </a:lnTo>
                  <a:lnTo>
                    <a:pt x="49695" y="64820"/>
                  </a:lnTo>
                  <a:lnTo>
                    <a:pt x="51777" y="64338"/>
                  </a:lnTo>
                  <a:lnTo>
                    <a:pt x="60413" y="64389"/>
                  </a:lnTo>
                  <a:lnTo>
                    <a:pt x="62026" y="62826"/>
                  </a:lnTo>
                  <a:lnTo>
                    <a:pt x="62090" y="589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0" name="object 620"/>
            <p:cNvSpPr/>
            <p:nvPr/>
          </p:nvSpPr>
          <p:spPr>
            <a:xfrm>
              <a:off x="4088198" y="6135780"/>
              <a:ext cx="79375" cy="79375"/>
            </a:xfrm>
            <a:custGeom>
              <a:avLst/>
              <a:gdLst/>
              <a:ahLst/>
              <a:cxnLst/>
              <a:rect l="l" t="t" r="r" b="b"/>
              <a:pathLst>
                <a:path w="79375" h="79375">
                  <a:moveTo>
                    <a:pt x="39674" y="0"/>
                  </a:moveTo>
                  <a:lnTo>
                    <a:pt x="24233" y="3118"/>
                  </a:lnTo>
                  <a:lnTo>
                    <a:pt x="11622" y="11622"/>
                  </a:lnTo>
                  <a:lnTo>
                    <a:pt x="3118" y="24233"/>
                  </a:lnTo>
                  <a:lnTo>
                    <a:pt x="0" y="39674"/>
                  </a:lnTo>
                  <a:lnTo>
                    <a:pt x="3118" y="55116"/>
                  </a:lnTo>
                  <a:lnTo>
                    <a:pt x="11622" y="67727"/>
                  </a:lnTo>
                  <a:lnTo>
                    <a:pt x="24233" y="76231"/>
                  </a:lnTo>
                  <a:lnTo>
                    <a:pt x="39674" y="79349"/>
                  </a:lnTo>
                  <a:lnTo>
                    <a:pt x="55116" y="76231"/>
                  </a:lnTo>
                  <a:lnTo>
                    <a:pt x="67727" y="67727"/>
                  </a:lnTo>
                  <a:lnTo>
                    <a:pt x="76231" y="55116"/>
                  </a:lnTo>
                  <a:lnTo>
                    <a:pt x="79349" y="39674"/>
                  </a:lnTo>
                  <a:lnTo>
                    <a:pt x="76231" y="24233"/>
                  </a:lnTo>
                  <a:lnTo>
                    <a:pt x="67727" y="11622"/>
                  </a:lnTo>
                  <a:lnTo>
                    <a:pt x="55116" y="3118"/>
                  </a:lnTo>
                  <a:lnTo>
                    <a:pt x="39674" y="0"/>
                  </a:lnTo>
                  <a:close/>
                </a:path>
              </a:pathLst>
            </a:custGeom>
            <a:solidFill>
              <a:srgbClr val="82A7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1" name="object 621"/>
          <p:cNvSpPr txBox="1"/>
          <p:nvPr/>
        </p:nvSpPr>
        <p:spPr>
          <a:xfrm>
            <a:off x="4103928" y="6116038"/>
            <a:ext cx="5334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P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622" name="object 622"/>
          <p:cNvGrpSpPr/>
          <p:nvPr/>
        </p:nvGrpSpPr>
        <p:grpSpPr>
          <a:xfrm>
            <a:off x="503999" y="3760952"/>
            <a:ext cx="9318625" cy="3314700"/>
            <a:chOff x="503999" y="3760952"/>
            <a:chExt cx="9318625" cy="3314700"/>
          </a:xfrm>
        </p:grpSpPr>
        <p:sp>
          <p:nvSpPr>
            <p:cNvPr id="623" name="object 623"/>
            <p:cNvSpPr/>
            <p:nvPr/>
          </p:nvSpPr>
          <p:spPr>
            <a:xfrm>
              <a:off x="4040022" y="6052489"/>
              <a:ext cx="62230" cy="67310"/>
            </a:xfrm>
            <a:custGeom>
              <a:avLst/>
              <a:gdLst/>
              <a:ahLst/>
              <a:cxnLst/>
              <a:rect l="l" t="t" r="r" b="b"/>
              <a:pathLst>
                <a:path w="62229" h="67310">
                  <a:moveTo>
                    <a:pt x="42913" y="60388"/>
                  </a:moveTo>
                  <a:lnTo>
                    <a:pt x="41300" y="53619"/>
                  </a:lnTo>
                  <a:lnTo>
                    <a:pt x="37592" y="58305"/>
                  </a:lnTo>
                  <a:lnTo>
                    <a:pt x="31800" y="61302"/>
                  </a:lnTo>
                  <a:lnTo>
                    <a:pt x="5816" y="40957"/>
                  </a:lnTo>
                  <a:lnTo>
                    <a:pt x="5905" y="36474"/>
                  </a:lnTo>
                  <a:lnTo>
                    <a:pt x="7442" y="32385"/>
                  </a:lnTo>
                  <a:lnTo>
                    <a:pt x="9994" y="29108"/>
                  </a:lnTo>
                  <a:lnTo>
                    <a:pt x="8470" y="22186"/>
                  </a:lnTo>
                  <a:lnTo>
                    <a:pt x="3352" y="26797"/>
                  </a:lnTo>
                  <a:lnTo>
                    <a:pt x="101" y="33413"/>
                  </a:lnTo>
                  <a:lnTo>
                    <a:pt x="0" y="40957"/>
                  </a:lnTo>
                  <a:lnTo>
                    <a:pt x="1816" y="50888"/>
                  </a:lnTo>
                  <a:lnTo>
                    <a:pt x="7188" y="59156"/>
                  </a:lnTo>
                  <a:lnTo>
                    <a:pt x="15265" y="64808"/>
                  </a:lnTo>
                  <a:lnTo>
                    <a:pt x="25234" y="67005"/>
                  </a:lnTo>
                  <a:lnTo>
                    <a:pt x="32016" y="67132"/>
                  </a:lnTo>
                  <a:lnTo>
                    <a:pt x="38252" y="64617"/>
                  </a:lnTo>
                  <a:lnTo>
                    <a:pt x="41910" y="61302"/>
                  </a:lnTo>
                  <a:lnTo>
                    <a:pt x="42913" y="60388"/>
                  </a:lnTo>
                  <a:close/>
                </a:path>
                <a:path w="62229" h="67310">
                  <a:moveTo>
                    <a:pt x="43154" y="60198"/>
                  </a:moveTo>
                  <a:lnTo>
                    <a:pt x="42913" y="60388"/>
                  </a:lnTo>
                  <a:lnTo>
                    <a:pt x="42710" y="60591"/>
                  </a:lnTo>
                  <a:lnTo>
                    <a:pt x="43154" y="60198"/>
                  </a:lnTo>
                  <a:close/>
                </a:path>
                <a:path w="62229" h="67310">
                  <a:moveTo>
                    <a:pt x="62103" y="58902"/>
                  </a:moveTo>
                  <a:lnTo>
                    <a:pt x="60528" y="57289"/>
                  </a:lnTo>
                  <a:lnTo>
                    <a:pt x="58559" y="57277"/>
                  </a:lnTo>
                  <a:lnTo>
                    <a:pt x="53543" y="57251"/>
                  </a:lnTo>
                  <a:lnTo>
                    <a:pt x="49199" y="37084"/>
                  </a:lnTo>
                  <a:lnTo>
                    <a:pt x="48298" y="36144"/>
                  </a:lnTo>
                  <a:lnTo>
                    <a:pt x="46342" y="35496"/>
                  </a:lnTo>
                  <a:lnTo>
                    <a:pt x="21374" y="35026"/>
                  </a:lnTo>
                  <a:lnTo>
                    <a:pt x="20294" y="29972"/>
                  </a:lnTo>
                  <a:lnTo>
                    <a:pt x="41173" y="30353"/>
                  </a:lnTo>
                  <a:lnTo>
                    <a:pt x="42786" y="28790"/>
                  </a:lnTo>
                  <a:lnTo>
                    <a:pt x="42849" y="24853"/>
                  </a:lnTo>
                  <a:lnTo>
                    <a:pt x="41275" y="23253"/>
                  </a:lnTo>
                  <a:lnTo>
                    <a:pt x="18757" y="22847"/>
                  </a:lnTo>
                  <a:lnTo>
                    <a:pt x="17233" y="15748"/>
                  </a:lnTo>
                  <a:lnTo>
                    <a:pt x="20815" y="15189"/>
                  </a:lnTo>
                  <a:lnTo>
                    <a:pt x="23825" y="12090"/>
                  </a:lnTo>
                  <a:lnTo>
                    <a:pt x="23977" y="3810"/>
                  </a:lnTo>
                  <a:lnTo>
                    <a:pt x="20332" y="152"/>
                  </a:lnTo>
                  <a:lnTo>
                    <a:pt x="11849" y="0"/>
                  </a:lnTo>
                  <a:lnTo>
                    <a:pt x="8305" y="3530"/>
                  </a:lnTo>
                  <a:lnTo>
                    <a:pt x="8204" y="9258"/>
                  </a:lnTo>
                  <a:lnTo>
                    <a:pt x="8521" y="10439"/>
                  </a:lnTo>
                  <a:lnTo>
                    <a:pt x="9042" y="11506"/>
                  </a:lnTo>
                  <a:lnTo>
                    <a:pt x="14935" y="38963"/>
                  </a:lnTo>
                  <a:lnTo>
                    <a:pt x="15151" y="40690"/>
                  </a:lnTo>
                  <a:lnTo>
                    <a:pt x="16611" y="42049"/>
                  </a:lnTo>
                  <a:lnTo>
                    <a:pt x="43091" y="42532"/>
                  </a:lnTo>
                  <a:lnTo>
                    <a:pt x="47383" y="62166"/>
                  </a:lnTo>
                  <a:lnTo>
                    <a:pt x="47980" y="63817"/>
                  </a:lnTo>
                  <a:lnTo>
                    <a:pt x="49707" y="64820"/>
                  </a:lnTo>
                  <a:lnTo>
                    <a:pt x="51790" y="64338"/>
                  </a:lnTo>
                  <a:lnTo>
                    <a:pt x="60426" y="64389"/>
                  </a:lnTo>
                  <a:lnTo>
                    <a:pt x="62039" y="62826"/>
                  </a:lnTo>
                  <a:lnTo>
                    <a:pt x="62103" y="589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4" name="object 624"/>
            <p:cNvSpPr/>
            <p:nvPr/>
          </p:nvSpPr>
          <p:spPr>
            <a:xfrm>
              <a:off x="523049" y="3780002"/>
              <a:ext cx="4657725" cy="3276600"/>
            </a:xfrm>
            <a:custGeom>
              <a:avLst/>
              <a:gdLst/>
              <a:ahLst/>
              <a:cxnLst/>
              <a:rect l="l" t="t" r="r" b="b"/>
              <a:pathLst>
                <a:path w="4657725" h="3276600">
                  <a:moveTo>
                    <a:pt x="0" y="3276003"/>
                  </a:moveTo>
                  <a:lnTo>
                    <a:pt x="4657496" y="3276003"/>
                  </a:lnTo>
                  <a:lnTo>
                    <a:pt x="4657496" y="0"/>
                  </a:lnTo>
                  <a:lnTo>
                    <a:pt x="0" y="0"/>
                  </a:lnTo>
                  <a:lnTo>
                    <a:pt x="0" y="3276003"/>
                  </a:lnTo>
                  <a:close/>
                </a:path>
              </a:pathLst>
            </a:custGeom>
            <a:ln w="38100">
              <a:solidFill>
                <a:srgbClr val="A700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5" name="object 625"/>
            <p:cNvPicPr/>
            <p:nvPr/>
          </p:nvPicPr>
          <p:blipFill>
            <a:blip r:embed="rId62" cstate="print"/>
            <a:stretch>
              <a:fillRect/>
            </a:stretch>
          </p:blipFill>
          <p:spPr>
            <a:xfrm>
              <a:off x="8597493" y="5701474"/>
              <a:ext cx="1225125" cy="1371968"/>
            </a:xfrm>
            <a:prstGeom prst="rect">
              <a:avLst/>
            </a:prstGeom>
          </p:spPr>
        </p:pic>
      </p:grpSp>
      <p:sp>
        <p:nvSpPr>
          <p:cNvPr id="626" name="object 626"/>
          <p:cNvSpPr txBox="1"/>
          <p:nvPr/>
        </p:nvSpPr>
        <p:spPr>
          <a:xfrm>
            <a:off x="9290012" y="6610097"/>
            <a:ext cx="121285" cy="1371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00" b="1" spc="-25" dirty="0">
                <a:solidFill>
                  <a:srgbClr val="FFFFFF"/>
                </a:solidFill>
                <a:latin typeface="Trebuchet MS"/>
                <a:cs typeface="Trebuchet MS"/>
              </a:rPr>
              <a:t>52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627" name="object 627"/>
          <p:cNvSpPr txBox="1"/>
          <p:nvPr/>
        </p:nvSpPr>
        <p:spPr>
          <a:xfrm>
            <a:off x="9312969" y="5991666"/>
            <a:ext cx="6032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b="1" spc="-10" dirty="0">
                <a:solidFill>
                  <a:srgbClr val="FFFFFF"/>
                </a:solidFill>
                <a:latin typeface="Trebuchet MS"/>
                <a:cs typeface="Trebuchet MS"/>
              </a:rPr>
              <a:t>S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628" name="object 628"/>
          <p:cNvSpPr/>
          <p:nvPr/>
        </p:nvSpPr>
        <p:spPr>
          <a:xfrm>
            <a:off x="329219" y="7337409"/>
            <a:ext cx="48260" cy="47625"/>
          </a:xfrm>
          <a:custGeom>
            <a:avLst/>
            <a:gdLst/>
            <a:ahLst/>
            <a:cxnLst/>
            <a:rect l="l" t="t" r="r" b="b"/>
            <a:pathLst>
              <a:path w="48260" h="47625">
                <a:moveTo>
                  <a:pt x="27114" y="0"/>
                </a:moveTo>
                <a:lnTo>
                  <a:pt x="20548" y="0"/>
                </a:lnTo>
                <a:lnTo>
                  <a:pt x="17475" y="622"/>
                </a:lnTo>
                <a:lnTo>
                  <a:pt x="0" y="27101"/>
                </a:lnTo>
                <a:lnTo>
                  <a:pt x="609" y="30187"/>
                </a:lnTo>
                <a:lnTo>
                  <a:pt x="20548" y="47624"/>
                </a:lnTo>
                <a:lnTo>
                  <a:pt x="27114" y="47624"/>
                </a:lnTo>
                <a:lnTo>
                  <a:pt x="30200" y="47002"/>
                </a:lnTo>
                <a:lnTo>
                  <a:pt x="35979" y="44538"/>
                </a:lnTo>
                <a:lnTo>
                  <a:pt x="38506" y="42837"/>
                </a:lnTo>
                <a:lnTo>
                  <a:pt x="38949" y="42392"/>
                </a:lnTo>
                <a:lnTo>
                  <a:pt x="21259" y="42392"/>
                </a:lnTo>
                <a:lnTo>
                  <a:pt x="18846" y="41909"/>
                </a:lnTo>
                <a:lnTo>
                  <a:pt x="5292" y="26682"/>
                </a:lnTo>
                <a:lnTo>
                  <a:pt x="5409" y="20523"/>
                </a:lnTo>
                <a:lnTo>
                  <a:pt x="21272" y="5232"/>
                </a:lnTo>
                <a:lnTo>
                  <a:pt x="38921" y="5232"/>
                </a:lnTo>
                <a:lnTo>
                  <a:pt x="38480" y="4787"/>
                </a:lnTo>
                <a:lnTo>
                  <a:pt x="35953" y="3086"/>
                </a:lnTo>
                <a:lnTo>
                  <a:pt x="30200" y="622"/>
                </a:lnTo>
                <a:lnTo>
                  <a:pt x="27114" y="0"/>
                </a:lnTo>
                <a:close/>
              </a:path>
              <a:path w="48260" h="47625">
                <a:moveTo>
                  <a:pt x="38921" y="5232"/>
                </a:moveTo>
                <a:lnTo>
                  <a:pt x="26390" y="5232"/>
                </a:lnTo>
                <a:lnTo>
                  <a:pt x="28803" y="5714"/>
                </a:lnTo>
                <a:lnTo>
                  <a:pt x="33273" y="7632"/>
                </a:lnTo>
                <a:lnTo>
                  <a:pt x="42360" y="26682"/>
                </a:lnTo>
                <a:lnTo>
                  <a:pt x="41948" y="28790"/>
                </a:lnTo>
                <a:lnTo>
                  <a:pt x="26390" y="42392"/>
                </a:lnTo>
                <a:lnTo>
                  <a:pt x="38949" y="42392"/>
                </a:lnTo>
                <a:lnTo>
                  <a:pt x="42875" y="38455"/>
                </a:lnTo>
                <a:lnTo>
                  <a:pt x="44576" y="35928"/>
                </a:lnTo>
                <a:lnTo>
                  <a:pt x="47050" y="30137"/>
                </a:lnTo>
                <a:lnTo>
                  <a:pt x="47650" y="27101"/>
                </a:lnTo>
                <a:lnTo>
                  <a:pt x="47624" y="20523"/>
                </a:lnTo>
                <a:lnTo>
                  <a:pt x="47002" y="17437"/>
                </a:lnTo>
                <a:lnTo>
                  <a:pt x="44526" y="11696"/>
                </a:lnTo>
                <a:lnTo>
                  <a:pt x="42824" y="9169"/>
                </a:lnTo>
                <a:lnTo>
                  <a:pt x="38921" y="5232"/>
                </a:lnTo>
                <a:close/>
              </a:path>
              <a:path w="48260" h="47625">
                <a:moveTo>
                  <a:pt x="26187" y="10413"/>
                </a:moveTo>
                <a:lnTo>
                  <a:pt x="21589" y="10413"/>
                </a:lnTo>
                <a:lnTo>
                  <a:pt x="19342" y="11023"/>
                </a:lnTo>
                <a:lnTo>
                  <a:pt x="10763" y="26682"/>
                </a:lnTo>
                <a:lnTo>
                  <a:pt x="11252" y="28524"/>
                </a:lnTo>
                <a:lnTo>
                  <a:pt x="13665" y="32588"/>
                </a:lnTo>
                <a:lnTo>
                  <a:pt x="15278" y="34201"/>
                </a:lnTo>
                <a:lnTo>
                  <a:pt x="19342" y="36601"/>
                </a:lnTo>
                <a:lnTo>
                  <a:pt x="21589" y="37210"/>
                </a:lnTo>
                <a:lnTo>
                  <a:pt x="26187" y="37210"/>
                </a:lnTo>
                <a:lnTo>
                  <a:pt x="28117" y="36753"/>
                </a:lnTo>
                <a:lnTo>
                  <a:pt x="31597" y="34912"/>
                </a:lnTo>
                <a:lnTo>
                  <a:pt x="33019" y="33667"/>
                </a:lnTo>
                <a:lnTo>
                  <a:pt x="34202" y="31978"/>
                </a:lnTo>
                <a:lnTo>
                  <a:pt x="22542" y="31978"/>
                </a:lnTo>
                <a:lnTo>
                  <a:pt x="21183" y="31610"/>
                </a:lnTo>
                <a:lnTo>
                  <a:pt x="18707" y="30137"/>
                </a:lnTo>
                <a:lnTo>
                  <a:pt x="17729" y="29146"/>
                </a:lnTo>
                <a:lnTo>
                  <a:pt x="16263" y="26695"/>
                </a:lnTo>
                <a:lnTo>
                  <a:pt x="15887" y="25311"/>
                </a:lnTo>
                <a:lnTo>
                  <a:pt x="15887" y="22313"/>
                </a:lnTo>
                <a:lnTo>
                  <a:pt x="22542" y="15646"/>
                </a:lnTo>
                <a:lnTo>
                  <a:pt x="34537" y="15646"/>
                </a:lnTo>
                <a:lnTo>
                  <a:pt x="33273" y="13957"/>
                </a:lnTo>
                <a:lnTo>
                  <a:pt x="31775" y="12712"/>
                </a:lnTo>
                <a:lnTo>
                  <a:pt x="28155" y="10871"/>
                </a:lnTo>
                <a:lnTo>
                  <a:pt x="26187" y="10413"/>
                </a:lnTo>
                <a:close/>
              </a:path>
              <a:path w="48260" h="47625">
                <a:moveTo>
                  <a:pt x="36220" y="26695"/>
                </a:moveTo>
                <a:lnTo>
                  <a:pt x="30772" y="26695"/>
                </a:lnTo>
                <a:lnTo>
                  <a:pt x="30454" y="28244"/>
                </a:lnTo>
                <a:lnTo>
                  <a:pt x="29692" y="29514"/>
                </a:lnTo>
                <a:lnTo>
                  <a:pt x="27266" y="31483"/>
                </a:lnTo>
                <a:lnTo>
                  <a:pt x="25793" y="31978"/>
                </a:lnTo>
                <a:lnTo>
                  <a:pt x="34202" y="31978"/>
                </a:lnTo>
                <a:lnTo>
                  <a:pt x="35242" y="30492"/>
                </a:lnTo>
                <a:lnTo>
                  <a:pt x="35906" y="28790"/>
                </a:lnTo>
                <a:lnTo>
                  <a:pt x="36004" y="28244"/>
                </a:lnTo>
                <a:lnTo>
                  <a:pt x="36220" y="26695"/>
                </a:lnTo>
                <a:close/>
              </a:path>
              <a:path w="48260" h="47625">
                <a:moveTo>
                  <a:pt x="34537" y="15646"/>
                </a:moveTo>
                <a:lnTo>
                  <a:pt x="25793" y="15646"/>
                </a:lnTo>
                <a:lnTo>
                  <a:pt x="27343" y="16141"/>
                </a:lnTo>
                <a:lnTo>
                  <a:pt x="30086" y="18110"/>
                </a:lnTo>
                <a:lnTo>
                  <a:pt x="30924" y="19380"/>
                </a:lnTo>
                <a:lnTo>
                  <a:pt x="31216" y="20929"/>
                </a:lnTo>
                <a:lnTo>
                  <a:pt x="36677" y="20929"/>
                </a:lnTo>
                <a:lnTo>
                  <a:pt x="36461" y="19380"/>
                </a:lnTo>
                <a:lnTo>
                  <a:pt x="36366" y="18846"/>
                </a:lnTo>
                <a:lnTo>
                  <a:pt x="35648" y="17132"/>
                </a:lnTo>
                <a:lnTo>
                  <a:pt x="34537" y="1564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object 629"/>
          <p:cNvSpPr txBox="1"/>
          <p:nvPr/>
        </p:nvSpPr>
        <p:spPr>
          <a:xfrm>
            <a:off x="384387" y="7305319"/>
            <a:ext cx="171005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spc="-10" dirty="0">
                <a:solidFill>
                  <a:srgbClr val="231F20"/>
                </a:solidFill>
                <a:latin typeface="Trebuchet MS"/>
                <a:cs typeface="Trebuchet MS"/>
              </a:rPr>
              <a:t>Buildings</a:t>
            </a:r>
            <a:r>
              <a:rPr sz="500" spc="-2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500" spc="-60" dirty="0">
                <a:solidFill>
                  <a:srgbClr val="231F20"/>
                </a:solidFill>
                <a:latin typeface="Trebuchet MS"/>
                <a:cs typeface="Trebuchet MS"/>
              </a:rPr>
              <a:t>&amp;</a:t>
            </a:r>
            <a:r>
              <a:rPr sz="500" spc="-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500" spc="-30" dirty="0">
                <a:solidFill>
                  <a:srgbClr val="231F20"/>
                </a:solidFill>
                <a:latin typeface="Trebuchet MS"/>
                <a:cs typeface="Trebuchet MS"/>
              </a:rPr>
              <a:t>Estates</a:t>
            </a:r>
            <a:r>
              <a:rPr sz="500" spc="-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500" spc="-40" dirty="0">
                <a:solidFill>
                  <a:srgbClr val="231F20"/>
                </a:solidFill>
                <a:latin typeface="Trebuchet MS"/>
                <a:cs typeface="Trebuchet MS"/>
              </a:rPr>
              <a:t>-</a:t>
            </a:r>
            <a:r>
              <a:rPr sz="500" spc="-2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500" dirty="0">
                <a:solidFill>
                  <a:srgbClr val="231F20"/>
                </a:solidFill>
                <a:latin typeface="Trebuchet MS"/>
                <a:cs typeface="Trebuchet MS"/>
              </a:rPr>
              <a:t>No</a:t>
            </a:r>
            <a:r>
              <a:rPr sz="500" spc="-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231F20"/>
                </a:solidFill>
                <a:latin typeface="Trebuchet MS"/>
                <a:cs typeface="Trebuchet MS"/>
              </a:rPr>
              <a:t>Unauthorised</a:t>
            </a:r>
            <a:r>
              <a:rPr sz="500" spc="-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500" spc="-20" dirty="0">
                <a:solidFill>
                  <a:srgbClr val="231F20"/>
                </a:solidFill>
                <a:latin typeface="Trebuchet MS"/>
                <a:cs typeface="Trebuchet MS"/>
              </a:rPr>
              <a:t>Reproduction or</a:t>
            </a:r>
            <a:r>
              <a:rPr sz="500" spc="-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231F20"/>
                </a:solidFill>
                <a:latin typeface="Trebuchet MS"/>
                <a:cs typeface="Trebuchet MS"/>
              </a:rPr>
              <a:t>Changes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630" name="object 630"/>
          <p:cNvSpPr txBox="1"/>
          <p:nvPr/>
        </p:nvSpPr>
        <p:spPr>
          <a:xfrm>
            <a:off x="7466576" y="5321856"/>
            <a:ext cx="999490" cy="173418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650">
              <a:latin typeface="Times New Roman"/>
              <a:cs typeface="Times New Roman"/>
            </a:endParaRPr>
          </a:p>
          <a:p>
            <a:pPr marL="53975">
              <a:lnSpc>
                <a:spcPct val="100000"/>
              </a:lnSpc>
              <a:spcBef>
                <a:spcPts val="5"/>
              </a:spcBef>
            </a:pPr>
            <a:r>
              <a:rPr sz="500" b="1" spc="-30" dirty="0">
                <a:solidFill>
                  <a:srgbClr val="A70054"/>
                </a:solidFill>
                <a:latin typeface="Trebuchet MS"/>
                <a:cs typeface="Trebuchet MS"/>
              </a:rPr>
              <a:t>CLAMPÁIL</a:t>
            </a:r>
            <a:r>
              <a:rPr sz="500" b="1" spc="-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A70054"/>
                </a:solidFill>
                <a:latin typeface="Trebuchet MS"/>
                <a:cs typeface="Trebuchet MS"/>
              </a:rPr>
              <a:t>I</a:t>
            </a:r>
            <a:r>
              <a:rPr sz="500" b="1" spc="-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A70054"/>
                </a:solidFill>
                <a:latin typeface="Trebuchet MS"/>
                <a:cs typeface="Trebuchet MS"/>
              </a:rPr>
              <a:t>bhFEIDHM</a:t>
            </a:r>
            <a:endParaRPr sz="500">
              <a:latin typeface="Trebuchet MS"/>
              <a:cs typeface="Trebuchet MS"/>
            </a:endParaRPr>
          </a:p>
          <a:p>
            <a:pPr marL="53975" marR="384810">
              <a:lnSpc>
                <a:spcPct val="100000"/>
              </a:lnSpc>
            </a:pPr>
            <a:r>
              <a:rPr sz="500" b="1" spc="-40" dirty="0">
                <a:solidFill>
                  <a:srgbClr val="A70054"/>
                </a:solidFill>
                <a:latin typeface="Trebuchet MS"/>
                <a:cs typeface="Trebuchet MS"/>
              </a:rPr>
              <a:t>Teastaíonn</a:t>
            </a:r>
            <a:r>
              <a:rPr sz="500" b="1" spc="3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A70054"/>
                </a:solidFill>
                <a:latin typeface="Trebuchet MS"/>
                <a:cs typeface="Trebuchet MS"/>
              </a:rPr>
              <a:t>ceadúnas</a:t>
            </a:r>
            <a:r>
              <a:rPr sz="500" b="1" spc="5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A70054"/>
                </a:solidFill>
                <a:latin typeface="Trebuchet MS"/>
                <a:cs typeface="Trebuchet MS"/>
              </a:rPr>
              <a:t>páirceála</a:t>
            </a:r>
            <a:r>
              <a:rPr sz="500" b="1" spc="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20" dirty="0">
                <a:solidFill>
                  <a:srgbClr val="A70054"/>
                </a:solidFill>
                <a:latin typeface="Trebuchet MS"/>
                <a:cs typeface="Trebuchet MS"/>
              </a:rPr>
              <a:t>cuí.</a:t>
            </a:r>
            <a:endParaRPr sz="5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500">
              <a:latin typeface="Trebuchet MS"/>
              <a:cs typeface="Trebuchet MS"/>
            </a:endParaRPr>
          </a:p>
          <a:p>
            <a:pPr marL="53975">
              <a:lnSpc>
                <a:spcPct val="100000"/>
              </a:lnSpc>
            </a:pPr>
            <a:r>
              <a:rPr sz="500" b="1" spc="-25" dirty="0">
                <a:solidFill>
                  <a:srgbClr val="A70054"/>
                </a:solidFill>
                <a:latin typeface="Trebuchet MS"/>
                <a:cs typeface="Trebuchet MS"/>
              </a:rPr>
              <a:t>ÍOC</a:t>
            </a:r>
            <a:r>
              <a:rPr sz="500" b="1" spc="-3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60" dirty="0">
                <a:solidFill>
                  <a:srgbClr val="A70054"/>
                </a:solidFill>
                <a:latin typeface="Trebuchet MS"/>
                <a:cs typeface="Trebuchet MS"/>
              </a:rPr>
              <a:t>&amp;</a:t>
            </a:r>
            <a:r>
              <a:rPr sz="500" b="1" spc="-3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A70054"/>
                </a:solidFill>
                <a:latin typeface="Trebuchet MS"/>
                <a:cs typeface="Trebuchet MS"/>
              </a:rPr>
              <a:t>TAISPEÁIN</a:t>
            </a:r>
            <a:endParaRPr sz="500">
              <a:latin typeface="Trebuchet MS"/>
              <a:cs typeface="Trebuchet MS"/>
            </a:endParaRPr>
          </a:p>
          <a:p>
            <a:pPr marL="53975" marR="210185">
              <a:lnSpc>
                <a:spcPct val="100000"/>
              </a:lnSpc>
            </a:pPr>
            <a:r>
              <a:rPr sz="500" b="1" spc="-30" dirty="0">
                <a:solidFill>
                  <a:srgbClr val="A70054"/>
                </a:solidFill>
                <a:latin typeface="Trebuchet MS"/>
                <a:cs typeface="Trebuchet MS"/>
              </a:rPr>
              <a:t>Caithdh</a:t>
            </a:r>
            <a:r>
              <a:rPr sz="500" b="1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A70054"/>
                </a:solidFill>
                <a:latin typeface="Trebuchet MS"/>
                <a:cs typeface="Trebuchet MS"/>
              </a:rPr>
              <a:t>tú</a:t>
            </a:r>
            <a:r>
              <a:rPr sz="500" b="1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A70054"/>
                </a:solidFill>
                <a:latin typeface="Trebuchet MS"/>
                <a:cs typeface="Trebuchet MS"/>
              </a:rPr>
              <a:t>ticéad</a:t>
            </a:r>
            <a:r>
              <a:rPr sz="500" b="1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60" dirty="0">
                <a:solidFill>
                  <a:srgbClr val="A70054"/>
                </a:solidFill>
                <a:latin typeface="Trebuchet MS"/>
                <a:cs typeface="Trebuchet MS"/>
              </a:rPr>
              <a:t>Í&amp;T</a:t>
            </a:r>
            <a:r>
              <a:rPr sz="500" b="1" spc="-20" dirty="0">
                <a:solidFill>
                  <a:srgbClr val="A70054"/>
                </a:solidFill>
                <a:latin typeface="Trebuchet MS"/>
                <a:cs typeface="Trebuchet MS"/>
              </a:rPr>
              <a:t> nó</a:t>
            </a:r>
            <a:r>
              <a:rPr sz="500" b="1" spc="-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25" dirty="0">
                <a:solidFill>
                  <a:srgbClr val="A70054"/>
                </a:solidFill>
                <a:latin typeface="Trebuchet MS"/>
                <a:cs typeface="Trebuchet MS"/>
              </a:rPr>
              <a:t>Íoc</a:t>
            </a:r>
            <a:r>
              <a:rPr sz="500" b="1" spc="5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45" dirty="0">
                <a:solidFill>
                  <a:srgbClr val="A70054"/>
                </a:solidFill>
                <a:latin typeface="Trebuchet MS"/>
                <a:cs typeface="Trebuchet MS"/>
              </a:rPr>
              <a:t>ar</a:t>
            </a:r>
            <a:r>
              <a:rPr sz="500" b="1" spc="-2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A70054"/>
                </a:solidFill>
                <a:latin typeface="Trebuchet MS"/>
                <a:cs typeface="Trebuchet MS"/>
              </a:rPr>
              <a:t>an</a:t>
            </a:r>
            <a:r>
              <a:rPr sz="500" b="1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30" dirty="0">
                <a:solidFill>
                  <a:srgbClr val="A70054"/>
                </a:solidFill>
                <a:latin typeface="Trebuchet MS"/>
                <a:cs typeface="Trebuchet MS"/>
              </a:rPr>
              <a:t>nGuthán</a:t>
            </a:r>
            <a:r>
              <a:rPr sz="500" b="1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A70054"/>
                </a:solidFill>
                <a:latin typeface="Trebuchet MS"/>
                <a:cs typeface="Trebuchet MS"/>
              </a:rPr>
              <a:t>a</a:t>
            </a:r>
            <a:r>
              <a:rPr sz="500" b="1" spc="-2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35" dirty="0">
                <a:solidFill>
                  <a:srgbClr val="A70054"/>
                </a:solidFill>
                <a:latin typeface="Trebuchet MS"/>
                <a:cs typeface="Trebuchet MS"/>
              </a:rPr>
              <a:t>cheannach</a:t>
            </a:r>
            <a:r>
              <a:rPr sz="500" b="1" spc="5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20" dirty="0">
                <a:solidFill>
                  <a:srgbClr val="A70054"/>
                </a:solidFill>
                <a:latin typeface="Trebuchet MS"/>
                <a:cs typeface="Trebuchet MS"/>
              </a:rPr>
              <a:t>agus</a:t>
            </a:r>
            <a:r>
              <a:rPr sz="500" b="1" spc="-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A70054"/>
                </a:solidFill>
                <a:latin typeface="Trebuchet MS"/>
                <a:cs typeface="Trebuchet MS"/>
              </a:rPr>
              <a:t>páirceáil</a:t>
            </a:r>
            <a:r>
              <a:rPr sz="500" b="1" spc="-1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A70054"/>
                </a:solidFill>
                <a:latin typeface="Trebuchet MS"/>
                <a:cs typeface="Trebuchet MS"/>
              </a:rPr>
              <a:t>i</a:t>
            </a:r>
            <a:r>
              <a:rPr sz="500" b="1" spc="-10" dirty="0">
                <a:solidFill>
                  <a:srgbClr val="A70054"/>
                </a:solidFill>
                <a:latin typeface="Trebuchet MS"/>
                <a:cs typeface="Trebuchet MS"/>
              </a:rPr>
              <a:t> spásanna</a:t>
            </a:r>
            <a:r>
              <a:rPr sz="500" b="1" spc="5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A70054"/>
                </a:solidFill>
                <a:latin typeface="Trebuchet MS"/>
                <a:cs typeface="Trebuchet MS"/>
              </a:rPr>
              <a:t>marcáilte</a:t>
            </a:r>
            <a:r>
              <a:rPr sz="500" b="1" spc="-2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65" dirty="0">
                <a:solidFill>
                  <a:srgbClr val="A70054"/>
                </a:solidFill>
                <a:latin typeface="Trebuchet MS"/>
                <a:cs typeface="Trebuchet MS"/>
              </a:rPr>
              <a:t>‘Í&amp;T’</a:t>
            </a:r>
            <a:r>
              <a:rPr sz="500" b="1" spc="-2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A70054"/>
                </a:solidFill>
                <a:latin typeface="Trebuchet MS"/>
                <a:cs typeface="Trebuchet MS"/>
              </a:rPr>
              <a:t>-</a:t>
            </a:r>
            <a:r>
              <a:rPr sz="500" b="1" spc="-2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A70054"/>
                </a:solidFill>
                <a:latin typeface="Trebuchet MS"/>
                <a:cs typeface="Trebuchet MS"/>
              </a:rPr>
              <a:t>(marcáilte</a:t>
            </a:r>
            <a:r>
              <a:rPr sz="500" b="1" spc="5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A70054"/>
                </a:solidFill>
                <a:latin typeface="Trebuchet MS"/>
                <a:cs typeface="Trebuchet MS"/>
              </a:rPr>
              <a:t>le</a:t>
            </a:r>
            <a:r>
              <a:rPr sz="500" b="1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40" dirty="0">
                <a:solidFill>
                  <a:srgbClr val="A70054"/>
                </a:solidFill>
                <a:latin typeface="Trebuchet MS"/>
                <a:cs typeface="Trebuchet MS"/>
              </a:rPr>
              <a:t>línte</a:t>
            </a:r>
            <a:r>
              <a:rPr sz="500" b="1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b="1" spc="-10" dirty="0">
                <a:solidFill>
                  <a:srgbClr val="A70054"/>
                </a:solidFill>
                <a:latin typeface="Trebuchet MS"/>
                <a:cs typeface="Trebuchet MS"/>
              </a:rPr>
              <a:t>gorma).</a:t>
            </a:r>
            <a:endParaRPr sz="5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500">
              <a:latin typeface="Trebuchet MS"/>
              <a:cs typeface="Trebuchet MS"/>
            </a:endParaRPr>
          </a:p>
          <a:p>
            <a:pPr marL="53975">
              <a:lnSpc>
                <a:spcPct val="100000"/>
              </a:lnSpc>
            </a:pPr>
            <a:r>
              <a:rPr sz="500" dirty="0">
                <a:solidFill>
                  <a:srgbClr val="A70054"/>
                </a:solidFill>
                <a:latin typeface="Trebuchet MS"/>
                <a:cs typeface="Trebuchet MS"/>
              </a:rPr>
              <a:t>CLAMPING</a:t>
            </a:r>
            <a:r>
              <a:rPr sz="500" spc="-4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IN</a:t>
            </a:r>
            <a:r>
              <a:rPr sz="500" spc="-4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OPERATION</a:t>
            </a:r>
            <a:endParaRPr sz="500">
              <a:latin typeface="Trebuchet MS"/>
              <a:cs typeface="Trebuchet MS"/>
            </a:endParaRPr>
          </a:p>
          <a:p>
            <a:pPr marL="53975" marR="305435">
              <a:lnSpc>
                <a:spcPct val="100000"/>
              </a:lnSpc>
            </a:pP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Appropriate</a:t>
            </a:r>
            <a:r>
              <a:rPr sz="500" spc="1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25" dirty="0">
                <a:solidFill>
                  <a:srgbClr val="A70054"/>
                </a:solidFill>
                <a:latin typeface="Trebuchet MS"/>
                <a:cs typeface="Trebuchet MS"/>
              </a:rPr>
              <a:t>permits</a:t>
            </a:r>
            <a:r>
              <a:rPr sz="500" spc="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35" dirty="0">
                <a:solidFill>
                  <a:srgbClr val="A70054"/>
                </a:solidFill>
                <a:latin typeface="Trebuchet MS"/>
                <a:cs typeface="Trebuchet MS"/>
              </a:rPr>
              <a:t>are</a:t>
            </a:r>
            <a:r>
              <a:rPr sz="500" spc="5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required.</a:t>
            </a:r>
            <a:endParaRPr sz="5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500">
              <a:latin typeface="Trebuchet MS"/>
              <a:cs typeface="Trebuchet MS"/>
            </a:endParaRPr>
          </a:p>
          <a:p>
            <a:pPr marL="53975">
              <a:lnSpc>
                <a:spcPct val="100000"/>
              </a:lnSpc>
            </a:pPr>
            <a:r>
              <a:rPr sz="500" spc="-40" dirty="0">
                <a:solidFill>
                  <a:srgbClr val="A70054"/>
                </a:solidFill>
                <a:latin typeface="Trebuchet MS"/>
                <a:cs typeface="Trebuchet MS"/>
              </a:rPr>
              <a:t>PAY</a:t>
            </a:r>
            <a:r>
              <a:rPr sz="500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60" dirty="0">
                <a:solidFill>
                  <a:srgbClr val="A70054"/>
                </a:solidFill>
                <a:latin typeface="Trebuchet MS"/>
                <a:cs typeface="Trebuchet MS"/>
              </a:rPr>
              <a:t>&amp;</a:t>
            </a:r>
            <a:r>
              <a:rPr sz="500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DISPLAY</a:t>
            </a:r>
            <a:endParaRPr sz="500">
              <a:latin typeface="Trebuchet MS"/>
              <a:cs typeface="Trebuchet MS"/>
            </a:endParaRPr>
          </a:p>
          <a:p>
            <a:pPr marL="53975" marR="177800">
              <a:lnSpc>
                <a:spcPct val="100000"/>
              </a:lnSpc>
            </a:pPr>
            <a:r>
              <a:rPr sz="500" spc="-25" dirty="0">
                <a:solidFill>
                  <a:srgbClr val="A70054"/>
                </a:solidFill>
                <a:latin typeface="Trebuchet MS"/>
                <a:cs typeface="Trebuchet MS"/>
              </a:rPr>
              <a:t>You</a:t>
            </a: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 must 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buy</a:t>
            </a: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30" dirty="0">
                <a:solidFill>
                  <a:srgbClr val="A70054"/>
                </a:solidFill>
                <a:latin typeface="Trebuchet MS"/>
                <a:cs typeface="Trebuchet MS"/>
              </a:rPr>
              <a:t>a</a:t>
            </a: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30" dirty="0">
                <a:solidFill>
                  <a:srgbClr val="A70054"/>
                </a:solidFill>
                <a:latin typeface="Trebuchet MS"/>
                <a:cs typeface="Trebuchet MS"/>
              </a:rPr>
              <a:t>P&amp;D</a:t>
            </a: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35" dirty="0">
                <a:solidFill>
                  <a:srgbClr val="A70054"/>
                </a:solidFill>
                <a:latin typeface="Trebuchet MS"/>
                <a:cs typeface="Trebuchet MS"/>
              </a:rPr>
              <a:t>ticket</a:t>
            </a: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25" dirty="0">
                <a:solidFill>
                  <a:srgbClr val="A70054"/>
                </a:solidFill>
                <a:latin typeface="Trebuchet MS"/>
                <a:cs typeface="Trebuchet MS"/>
              </a:rPr>
              <a:t>or</a:t>
            </a:r>
            <a:r>
              <a:rPr sz="500" spc="5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Pay</a:t>
            </a:r>
            <a:r>
              <a:rPr sz="500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by</a:t>
            </a:r>
            <a:r>
              <a:rPr sz="500" spc="-3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Phone</a:t>
            </a:r>
            <a:r>
              <a:rPr sz="500" spc="-3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and</a:t>
            </a:r>
            <a:r>
              <a:rPr sz="500" spc="-3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25" dirty="0">
                <a:solidFill>
                  <a:srgbClr val="A70054"/>
                </a:solidFill>
                <a:latin typeface="Trebuchet MS"/>
                <a:cs typeface="Trebuchet MS"/>
              </a:rPr>
              <a:t>park</a:t>
            </a:r>
            <a:r>
              <a:rPr sz="500" spc="-3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only</a:t>
            </a:r>
            <a:r>
              <a:rPr sz="500" spc="5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in</a:t>
            </a:r>
            <a:r>
              <a:rPr sz="500" spc="-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25" dirty="0">
                <a:solidFill>
                  <a:srgbClr val="A70054"/>
                </a:solidFill>
                <a:latin typeface="Trebuchet MS"/>
                <a:cs typeface="Trebuchet MS"/>
              </a:rPr>
              <a:t>the</a:t>
            </a:r>
            <a:r>
              <a:rPr sz="500" spc="-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spaces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25" dirty="0">
                <a:solidFill>
                  <a:srgbClr val="A70054"/>
                </a:solidFill>
                <a:latin typeface="Trebuchet MS"/>
                <a:cs typeface="Trebuchet MS"/>
              </a:rPr>
              <a:t>marked</a:t>
            </a:r>
            <a:r>
              <a:rPr sz="500" spc="-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‘P&amp;D’-</a:t>
            </a:r>
            <a:r>
              <a:rPr sz="500" spc="5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30" dirty="0">
                <a:solidFill>
                  <a:srgbClr val="A70054"/>
                </a:solidFill>
                <a:latin typeface="Trebuchet MS"/>
                <a:cs typeface="Trebuchet MS"/>
              </a:rPr>
              <a:t>(marked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with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20" dirty="0">
                <a:solidFill>
                  <a:srgbClr val="A70054"/>
                </a:solidFill>
                <a:latin typeface="Trebuchet MS"/>
                <a:cs typeface="Trebuchet MS"/>
              </a:rPr>
              <a:t>blue</a:t>
            </a:r>
            <a:r>
              <a:rPr sz="500" spc="-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500" spc="-10" dirty="0">
                <a:solidFill>
                  <a:srgbClr val="A70054"/>
                </a:solidFill>
                <a:latin typeface="Trebuchet MS"/>
                <a:cs typeface="Trebuchet MS"/>
              </a:rPr>
              <a:t>lines).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631" name="object 631"/>
          <p:cNvSpPr/>
          <p:nvPr/>
        </p:nvSpPr>
        <p:spPr>
          <a:xfrm>
            <a:off x="5530075" y="4549203"/>
            <a:ext cx="1781810" cy="2526030"/>
          </a:xfrm>
          <a:custGeom>
            <a:avLst/>
            <a:gdLst/>
            <a:ahLst/>
            <a:cxnLst/>
            <a:rect l="l" t="t" r="r" b="b"/>
            <a:pathLst>
              <a:path w="1781809" h="2526029">
                <a:moveTo>
                  <a:pt x="0" y="2525852"/>
                </a:moveTo>
                <a:lnTo>
                  <a:pt x="1781530" y="2525852"/>
                </a:lnTo>
                <a:lnTo>
                  <a:pt x="1781530" y="0"/>
                </a:lnTo>
                <a:lnTo>
                  <a:pt x="0" y="0"/>
                </a:lnTo>
                <a:lnTo>
                  <a:pt x="0" y="252585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object 632"/>
          <p:cNvSpPr txBox="1"/>
          <p:nvPr/>
        </p:nvSpPr>
        <p:spPr>
          <a:xfrm>
            <a:off x="5530075" y="4264253"/>
            <a:ext cx="1781810" cy="285115"/>
          </a:xfrm>
          <a:prstGeom prst="rect">
            <a:avLst/>
          </a:prstGeom>
          <a:solidFill>
            <a:srgbClr val="A70054"/>
          </a:solidFill>
        </p:spPr>
        <p:txBody>
          <a:bodyPr vert="horz" wrap="square" lIns="0" tIns="56515" rIns="0" bIns="0" rtlCol="0">
            <a:spAutoFit/>
          </a:bodyPr>
          <a:lstStyle/>
          <a:p>
            <a:pPr marL="60325">
              <a:lnSpc>
                <a:spcPct val="100000"/>
              </a:lnSpc>
              <a:spcBef>
                <a:spcPts val="445"/>
              </a:spcBef>
            </a:pPr>
            <a:r>
              <a:rPr sz="600" b="1" spc="-10" dirty="0">
                <a:solidFill>
                  <a:srgbClr val="FFFFFF"/>
                </a:solidFill>
                <a:latin typeface="Trebuchet MS"/>
                <a:cs typeface="Trebuchet MS"/>
              </a:rPr>
              <a:t>Eochair</a:t>
            </a:r>
            <a:endParaRPr sz="600">
              <a:latin typeface="Trebuchet MS"/>
              <a:cs typeface="Trebuchet MS"/>
            </a:endParaRPr>
          </a:p>
          <a:p>
            <a:pPr marL="60325">
              <a:lnSpc>
                <a:spcPct val="100000"/>
              </a:lnSpc>
            </a:pPr>
            <a:r>
              <a:rPr sz="600" spc="-25" dirty="0">
                <a:solidFill>
                  <a:srgbClr val="FFFFFF"/>
                </a:solidFill>
                <a:latin typeface="Trebuchet MS"/>
                <a:cs typeface="Trebuchet MS"/>
              </a:rPr>
              <a:t>Key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33" name="object 633"/>
          <p:cNvSpPr txBox="1"/>
          <p:nvPr/>
        </p:nvSpPr>
        <p:spPr>
          <a:xfrm>
            <a:off x="5831276" y="5175282"/>
            <a:ext cx="97218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30" dirty="0">
                <a:solidFill>
                  <a:srgbClr val="A70054"/>
                </a:solidFill>
                <a:latin typeface="Trebuchet MS"/>
                <a:cs typeface="Trebuchet MS"/>
              </a:rPr>
              <a:t>Spásanna</a:t>
            </a:r>
            <a:r>
              <a:rPr sz="600" b="1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50" dirty="0">
                <a:solidFill>
                  <a:srgbClr val="A70054"/>
                </a:solidFill>
                <a:latin typeface="Trebuchet MS"/>
                <a:cs typeface="Trebuchet MS"/>
              </a:rPr>
              <a:t>Páirceála</a:t>
            </a:r>
            <a:r>
              <a:rPr sz="600" b="1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20" dirty="0">
                <a:solidFill>
                  <a:srgbClr val="A70054"/>
                </a:solidFill>
                <a:latin typeface="Trebuchet MS"/>
                <a:cs typeface="Trebuchet MS"/>
              </a:rPr>
              <a:t>Mac</a:t>
            </a:r>
            <a:r>
              <a:rPr sz="600" b="1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25" dirty="0">
                <a:solidFill>
                  <a:srgbClr val="A70054"/>
                </a:solidFill>
                <a:latin typeface="Trebuchet MS"/>
                <a:cs typeface="Trebuchet MS"/>
              </a:rPr>
              <a:t>Léinn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634" name="object 634"/>
          <p:cNvGrpSpPr/>
          <p:nvPr/>
        </p:nvGrpSpPr>
        <p:grpSpPr>
          <a:xfrm>
            <a:off x="5846028" y="4819998"/>
            <a:ext cx="752475" cy="544830"/>
            <a:chOff x="5846028" y="4819998"/>
            <a:chExt cx="752475" cy="544830"/>
          </a:xfrm>
        </p:grpSpPr>
        <p:pic>
          <p:nvPicPr>
            <p:cNvPr id="635" name="object 635"/>
            <p:cNvPicPr/>
            <p:nvPr/>
          </p:nvPicPr>
          <p:blipFill>
            <a:blip r:embed="rId63" cstate="print"/>
            <a:stretch>
              <a:fillRect/>
            </a:stretch>
          </p:blipFill>
          <p:spPr>
            <a:xfrm>
              <a:off x="5846028" y="4819998"/>
              <a:ext cx="600671" cy="55740"/>
            </a:xfrm>
            <a:prstGeom prst="rect">
              <a:avLst/>
            </a:prstGeom>
          </p:spPr>
        </p:pic>
        <p:pic>
          <p:nvPicPr>
            <p:cNvPr id="636" name="object 636"/>
            <p:cNvPicPr/>
            <p:nvPr/>
          </p:nvPicPr>
          <p:blipFill>
            <a:blip r:embed="rId64" cstate="print"/>
            <a:stretch>
              <a:fillRect/>
            </a:stretch>
          </p:blipFill>
          <p:spPr>
            <a:xfrm>
              <a:off x="5849457" y="5291862"/>
              <a:ext cx="748850" cy="72543"/>
            </a:xfrm>
            <a:prstGeom prst="rect">
              <a:avLst/>
            </a:prstGeom>
          </p:spPr>
        </p:pic>
      </p:grpSp>
      <p:sp>
        <p:nvSpPr>
          <p:cNvPr id="637" name="object 637"/>
          <p:cNvSpPr txBox="1"/>
          <p:nvPr/>
        </p:nvSpPr>
        <p:spPr>
          <a:xfrm>
            <a:off x="5825482" y="4603097"/>
            <a:ext cx="130683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 marR="5080">
              <a:lnSpc>
                <a:spcPct val="100000"/>
              </a:lnSpc>
              <a:spcBef>
                <a:spcPts val="100"/>
              </a:spcBef>
            </a:pPr>
            <a:r>
              <a:rPr sz="600" b="1" dirty="0">
                <a:solidFill>
                  <a:srgbClr val="A70054"/>
                </a:solidFill>
                <a:latin typeface="Trebuchet MS"/>
                <a:cs typeface="Trebuchet MS"/>
              </a:rPr>
              <a:t>Spásanna</a:t>
            </a:r>
            <a:r>
              <a:rPr sz="600" b="1" spc="4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50" dirty="0">
                <a:solidFill>
                  <a:srgbClr val="A70054"/>
                </a:solidFill>
                <a:latin typeface="Trebuchet MS"/>
                <a:cs typeface="Trebuchet MS"/>
              </a:rPr>
              <a:t>Páirceála</a:t>
            </a:r>
            <a:r>
              <a:rPr sz="600" b="1" spc="-5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40" dirty="0">
                <a:solidFill>
                  <a:srgbClr val="A70054"/>
                </a:solidFill>
                <a:latin typeface="Trebuchet MS"/>
                <a:cs typeface="Trebuchet MS"/>
              </a:rPr>
              <a:t>Roinnte</a:t>
            </a:r>
            <a:r>
              <a:rPr sz="600" b="1" spc="-5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35" dirty="0">
                <a:solidFill>
                  <a:srgbClr val="A70054"/>
                </a:solidFill>
                <a:latin typeface="Trebuchet MS"/>
                <a:cs typeface="Trebuchet MS"/>
              </a:rPr>
              <a:t>Comhaltaí</a:t>
            </a:r>
            <a:r>
              <a:rPr sz="600" b="1" spc="5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50" dirty="0">
                <a:solidFill>
                  <a:srgbClr val="A70054"/>
                </a:solidFill>
                <a:latin typeface="Trebuchet MS"/>
                <a:cs typeface="Trebuchet MS"/>
              </a:rPr>
              <a:t>Foirne</a:t>
            </a:r>
            <a:r>
              <a:rPr sz="600" b="1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70" dirty="0">
                <a:solidFill>
                  <a:srgbClr val="A70054"/>
                </a:solidFill>
                <a:latin typeface="Trebuchet MS"/>
                <a:cs typeface="Trebuchet MS"/>
              </a:rPr>
              <a:t>&amp;</a:t>
            </a:r>
            <a:r>
              <a:rPr sz="600" b="1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20" dirty="0">
                <a:solidFill>
                  <a:srgbClr val="A70054"/>
                </a:solidFill>
                <a:latin typeface="Trebuchet MS"/>
                <a:cs typeface="Trebuchet MS"/>
              </a:rPr>
              <a:t>Mac</a:t>
            </a:r>
            <a:r>
              <a:rPr sz="600" b="1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A70054"/>
                </a:solidFill>
                <a:latin typeface="Trebuchet MS"/>
                <a:cs typeface="Trebuchet MS"/>
              </a:rPr>
              <a:t>Léinn</a:t>
            </a:r>
            <a:endParaRPr sz="600">
              <a:latin typeface="Trebuchet MS"/>
              <a:cs typeface="Trebuchet MS"/>
            </a:endParaRPr>
          </a:p>
          <a:p>
            <a:pPr marL="625475">
              <a:lnSpc>
                <a:spcPct val="100000"/>
              </a:lnSpc>
            </a:pPr>
            <a:r>
              <a:rPr sz="600" spc="-35" dirty="0">
                <a:solidFill>
                  <a:srgbClr val="A70054"/>
                </a:solidFill>
                <a:latin typeface="Trebuchet MS"/>
                <a:cs typeface="Trebuchet MS"/>
              </a:rPr>
              <a:t>red</a:t>
            </a:r>
            <a:r>
              <a:rPr sz="600" spc="-2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20" dirty="0">
                <a:solidFill>
                  <a:srgbClr val="A70054"/>
                </a:solidFill>
                <a:latin typeface="Trebuchet MS"/>
                <a:cs typeface="Trebuchet MS"/>
              </a:rPr>
              <a:t>Parking </a:t>
            </a:r>
            <a:r>
              <a:rPr sz="600" spc="-10" dirty="0">
                <a:solidFill>
                  <a:srgbClr val="A70054"/>
                </a:solidFill>
                <a:latin typeface="Trebuchet MS"/>
                <a:cs typeface="Trebuchet MS"/>
              </a:rPr>
              <a:t>Spaces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600" b="1" spc="-30" dirty="0">
                <a:solidFill>
                  <a:srgbClr val="A70054"/>
                </a:solidFill>
                <a:latin typeface="Trebuchet MS"/>
                <a:cs typeface="Trebuchet MS"/>
              </a:rPr>
              <a:t>Spásanna</a:t>
            </a:r>
            <a:r>
              <a:rPr sz="600" b="1" spc="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50" dirty="0">
                <a:solidFill>
                  <a:srgbClr val="A70054"/>
                </a:solidFill>
                <a:latin typeface="Trebuchet MS"/>
                <a:cs typeface="Trebuchet MS"/>
              </a:rPr>
              <a:t>Páirceála</a:t>
            </a:r>
            <a:r>
              <a:rPr sz="600" b="1" spc="1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A70054"/>
                </a:solidFill>
                <a:latin typeface="Trebuchet MS"/>
                <a:cs typeface="Trebuchet MS"/>
              </a:rPr>
              <a:t>Foirne</a:t>
            </a:r>
            <a:endParaRPr sz="600">
              <a:latin typeface="Trebuchet MS"/>
              <a:cs typeface="Trebuchet MS"/>
            </a:endParaRPr>
          </a:p>
        </p:txBody>
      </p:sp>
      <p:pic>
        <p:nvPicPr>
          <p:cNvPr id="638" name="object 638"/>
          <p:cNvPicPr/>
          <p:nvPr/>
        </p:nvPicPr>
        <p:blipFill>
          <a:blip r:embed="rId65" cstate="print"/>
          <a:stretch>
            <a:fillRect/>
          </a:stretch>
        </p:blipFill>
        <p:spPr>
          <a:xfrm>
            <a:off x="5841379" y="5063831"/>
            <a:ext cx="630770" cy="70827"/>
          </a:xfrm>
          <a:prstGeom prst="rect">
            <a:avLst/>
          </a:prstGeom>
        </p:spPr>
      </p:pic>
      <p:sp>
        <p:nvSpPr>
          <p:cNvPr id="639" name="object 639"/>
          <p:cNvSpPr txBox="1"/>
          <p:nvPr/>
        </p:nvSpPr>
        <p:spPr>
          <a:xfrm>
            <a:off x="5825484" y="5385440"/>
            <a:ext cx="131572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75994" algn="l"/>
              </a:tabLst>
            </a:pPr>
            <a:r>
              <a:rPr sz="600" b="1" spc="-30" dirty="0">
                <a:solidFill>
                  <a:srgbClr val="A70054"/>
                </a:solidFill>
                <a:latin typeface="Trebuchet MS"/>
                <a:cs typeface="Trebuchet MS"/>
              </a:rPr>
              <a:t>Spásanna</a:t>
            </a:r>
            <a:r>
              <a:rPr sz="600" b="1" spc="-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50" dirty="0">
                <a:solidFill>
                  <a:srgbClr val="A70054"/>
                </a:solidFill>
                <a:latin typeface="Trebuchet MS"/>
                <a:cs typeface="Trebuchet MS"/>
              </a:rPr>
              <a:t>Páirceála</a:t>
            </a:r>
            <a:r>
              <a:rPr sz="600" b="1" spc="-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50" dirty="0">
                <a:solidFill>
                  <a:srgbClr val="A70054"/>
                </a:solidFill>
                <a:latin typeface="Trebuchet MS"/>
                <a:cs typeface="Trebuchet MS"/>
              </a:rPr>
              <a:t>‘Íoc</a:t>
            </a:r>
            <a:r>
              <a:rPr sz="600" b="1" spc="-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60" dirty="0">
                <a:solidFill>
                  <a:srgbClr val="A70054"/>
                </a:solidFill>
                <a:latin typeface="Trebuchet MS"/>
                <a:cs typeface="Trebuchet MS"/>
              </a:rPr>
              <a:t>&amp;</a:t>
            </a:r>
            <a:r>
              <a:rPr sz="600" b="1" dirty="0">
                <a:solidFill>
                  <a:srgbClr val="A70054"/>
                </a:solidFill>
                <a:latin typeface="Trebuchet MS"/>
                <a:cs typeface="Trebuchet MS"/>
              </a:rPr>
              <a:t>	</a:t>
            </a:r>
            <a:r>
              <a:rPr sz="600" b="1" spc="-55" dirty="0">
                <a:solidFill>
                  <a:srgbClr val="A70054"/>
                </a:solidFill>
                <a:latin typeface="Trebuchet MS"/>
                <a:cs typeface="Trebuchet MS"/>
              </a:rPr>
              <a:t>Taispeáin’/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40" name="object 640"/>
          <p:cNvSpPr txBox="1"/>
          <p:nvPr/>
        </p:nvSpPr>
        <p:spPr>
          <a:xfrm>
            <a:off x="5804301" y="5476880"/>
            <a:ext cx="78359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30" dirty="0">
                <a:solidFill>
                  <a:srgbClr val="A70054"/>
                </a:solidFill>
                <a:latin typeface="Trebuchet MS"/>
                <a:cs typeface="Trebuchet MS"/>
              </a:rPr>
              <a:t>Íoc</a:t>
            </a:r>
            <a:r>
              <a:rPr sz="600" b="1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55" dirty="0">
                <a:solidFill>
                  <a:srgbClr val="A70054"/>
                </a:solidFill>
                <a:latin typeface="Trebuchet MS"/>
                <a:cs typeface="Trebuchet MS"/>
              </a:rPr>
              <a:t>ar</a:t>
            </a:r>
            <a:r>
              <a:rPr sz="600" b="1" spc="-35" dirty="0">
                <a:solidFill>
                  <a:srgbClr val="A70054"/>
                </a:solidFill>
                <a:latin typeface="Trebuchet MS"/>
                <a:cs typeface="Trebuchet MS"/>
              </a:rPr>
              <a:t> an nGuthán</a:t>
            </a:r>
            <a:r>
              <a:rPr sz="600" b="1" spc="-3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45" dirty="0">
                <a:solidFill>
                  <a:srgbClr val="A70054"/>
                </a:solidFill>
                <a:latin typeface="Trebuchet MS"/>
                <a:cs typeface="Trebuchet MS"/>
              </a:rPr>
              <a:t>(Í</a:t>
            </a:r>
            <a:r>
              <a:rPr sz="600" b="1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70" dirty="0">
                <a:solidFill>
                  <a:srgbClr val="A70054"/>
                </a:solidFill>
                <a:latin typeface="Trebuchet MS"/>
                <a:cs typeface="Trebuchet MS"/>
              </a:rPr>
              <a:t>&amp;</a:t>
            </a:r>
            <a:r>
              <a:rPr sz="600" b="1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25" dirty="0">
                <a:solidFill>
                  <a:srgbClr val="A70054"/>
                </a:solidFill>
                <a:latin typeface="Trebuchet MS"/>
                <a:cs typeface="Trebuchet MS"/>
              </a:rPr>
              <a:t>T)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41" name="object 641"/>
          <p:cNvSpPr txBox="1"/>
          <p:nvPr/>
        </p:nvSpPr>
        <p:spPr>
          <a:xfrm>
            <a:off x="5825484" y="5568319"/>
            <a:ext cx="1169035" cy="1427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600" spc="-25" dirty="0">
                <a:solidFill>
                  <a:srgbClr val="A70054"/>
                </a:solidFill>
                <a:latin typeface="Trebuchet MS"/>
                <a:cs typeface="Trebuchet MS"/>
              </a:rPr>
              <a:t>Pay</a:t>
            </a:r>
            <a:r>
              <a:rPr sz="600" spc="-4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70" dirty="0">
                <a:solidFill>
                  <a:srgbClr val="A70054"/>
                </a:solidFill>
                <a:latin typeface="Trebuchet MS"/>
                <a:cs typeface="Trebuchet MS"/>
              </a:rPr>
              <a:t>&amp;</a:t>
            </a:r>
            <a:r>
              <a:rPr sz="600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40" dirty="0">
                <a:solidFill>
                  <a:srgbClr val="A70054"/>
                </a:solidFill>
                <a:latin typeface="Trebuchet MS"/>
                <a:cs typeface="Trebuchet MS"/>
              </a:rPr>
              <a:t>Display/</a:t>
            </a:r>
            <a:r>
              <a:rPr sz="600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25" dirty="0">
                <a:solidFill>
                  <a:srgbClr val="A70054"/>
                </a:solidFill>
                <a:latin typeface="Trebuchet MS"/>
                <a:cs typeface="Trebuchet MS"/>
              </a:rPr>
              <a:t>Pay</a:t>
            </a:r>
            <a:r>
              <a:rPr sz="600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20" dirty="0">
                <a:solidFill>
                  <a:srgbClr val="A70054"/>
                </a:solidFill>
                <a:latin typeface="Trebuchet MS"/>
                <a:cs typeface="Trebuchet MS"/>
              </a:rPr>
              <a:t>by</a:t>
            </a:r>
            <a:r>
              <a:rPr sz="600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A70054"/>
                </a:solidFill>
                <a:latin typeface="Trebuchet MS"/>
                <a:cs typeface="Trebuchet MS"/>
              </a:rPr>
              <a:t>Phone</a:t>
            </a:r>
            <a:r>
              <a:rPr sz="600" spc="-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A70054"/>
                </a:solidFill>
                <a:latin typeface="Trebuchet MS"/>
                <a:cs typeface="Trebuchet MS"/>
              </a:rPr>
              <a:t>Parking</a:t>
            </a:r>
            <a:r>
              <a:rPr sz="600" spc="5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20" dirty="0">
                <a:solidFill>
                  <a:srgbClr val="A70054"/>
                </a:solidFill>
                <a:latin typeface="Trebuchet MS"/>
                <a:cs typeface="Trebuchet MS"/>
              </a:rPr>
              <a:t>Parking</a:t>
            </a:r>
            <a:r>
              <a:rPr sz="600" spc="-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20" dirty="0">
                <a:solidFill>
                  <a:srgbClr val="A70054"/>
                </a:solidFill>
                <a:latin typeface="Trebuchet MS"/>
                <a:cs typeface="Trebuchet MS"/>
              </a:rPr>
              <a:t>Spaces</a:t>
            </a:r>
            <a:r>
              <a:rPr sz="600" spc="-10" dirty="0">
                <a:solidFill>
                  <a:srgbClr val="A70054"/>
                </a:solidFill>
                <a:latin typeface="Trebuchet MS"/>
                <a:cs typeface="Trebuchet MS"/>
              </a:rPr>
              <a:t> (P&amp;D)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600" b="1" spc="-30" dirty="0">
                <a:solidFill>
                  <a:srgbClr val="A70054"/>
                </a:solidFill>
                <a:latin typeface="Trebuchet MS"/>
                <a:cs typeface="Trebuchet MS"/>
              </a:rPr>
              <a:t>Spásanna</a:t>
            </a:r>
            <a:r>
              <a:rPr sz="600" b="1" spc="-1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50" dirty="0">
                <a:solidFill>
                  <a:srgbClr val="A70054"/>
                </a:solidFill>
                <a:latin typeface="Trebuchet MS"/>
                <a:cs typeface="Trebuchet MS"/>
              </a:rPr>
              <a:t>Páirceála</a:t>
            </a:r>
            <a:r>
              <a:rPr sz="600" b="1" spc="-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20" dirty="0">
                <a:solidFill>
                  <a:srgbClr val="A70054"/>
                </a:solidFill>
                <a:latin typeface="Trebuchet MS"/>
                <a:cs typeface="Trebuchet MS"/>
              </a:rPr>
              <a:t>do</a:t>
            </a:r>
            <a:r>
              <a:rPr sz="600" b="1" spc="-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A70054"/>
                </a:solidFill>
                <a:latin typeface="Trebuchet MS"/>
                <a:cs typeface="Trebuchet MS"/>
              </a:rPr>
              <a:t>Chuairteoirí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600" spc="-30" dirty="0">
                <a:solidFill>
                  <a:srgbClr val="A70054"/>
                </a:solidFill>
                <a:latin typeface="Trebuchet MS"/>
                <a:cs typeface="Trebuchet MS"/>
              </a:rPr>
              <a:t>Reserved</a:t>
            </a:r>
            <a:r>
              <a:rPr sz="600" spc="-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30" dirty="0">
                <a:solidFill>
                  <a:srgbClr val="A70054"/>
                </a:solidFill>
                <a:latin typeface="Trebuchet MS"/>
                <a:cs typeface="Trebuchet MS"/>
              </a:rPr>
              <a:t>Visitor</a:t>
            </a:r>
            <a:r>
              <a:rPr sz="600" spc="-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20" dirty="0">
                <a:solidFill>
                  <a:srgbClr val="A70054"/>
                </a:solidFill>
                <a:latin typeface="Trebuchet MS"/>
                <a:cs typeface="Trebuchet MS"/>
              </a:rPr>
              <a:t>Parking</a:t>
            </a:r>
            <a:r>
              <a:rPr sz="60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A70054"/>
                </a:solidFill>
                <a:latin typeface="Trebuchet MS"/>
                <a:cs typeface="Trebuchet MS"/>
              </a:rPr>
              <a:t>Spaces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600" b="1" spc="-50" dirty="0">
                <a:solidFill>
                  <a:srgbClr val="A70054"/>
                </a:solidFill>
                <a:latin typeface="Trebuchet MS"/>
                <a:cs typeface="Trebuchet MS"/>
              </a:rPr>
              <a:t>e-</a:t>
            </a:r>
            <a:r>
              <a:rPr sz="600" b="1" spc="-40" dirty="0">
                <a:solidFill>
                  <a:srgbClr val="A70054"/>
                </a:solidFill>
                <a:latin typeface="Trebuchet MS"/>
                <a:cs typeface="Trebuchet MS"/>
              </a:rPr>
              <a:t>Parking</a:t>
            </a:r>
            <a:r>
              <a:rPr sz="600" b="1" spc="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A70054"/>
                </a:solidFill>
                <a:latin typeface="Trebuchet MS"/>
                <a:cs typeface="Trebuchet MS"/>
              </a:rPr>
              <a:t>spaces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600" spc="-40" dirty="0">
                <a:solidFill>
                  <a:srgbClr val="A70054"/>
                </a:solidFill>
                <a:latin typeface="Trebuchet MS"/>
                <a:cs typeface="Trebuchet MS"/>
              </a:rPr>
              <a:t>e-</a:t>
            </a:r>
            <a:r>
              <a:rPr sz="600" spc="-10" dirty="0">
                <a:solidFill>
                  <a:srgbClr val="A70054"/>
                </a:solidFill>
                <a:latin typeface="Trebuchet MS"/>
                <a:cs typeface="Trebuchet MS"/>
              </a:rPr>
              <a:t>Páirceála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600" b="1" spc="-40" dirty="0">
                <a:solidFill>
                  <a:srgbClr val="A70054"/>
                </a:solidFill>
                <a:latin typeface="Trebuchet MS"/>
                <a:cs typeface="Trebuchet MS"/>
              </a:rPr>
              <a:t>Príomhbhealaí</a:t>
            </a:r>
            <a:r>
              <a:rPr sz="600" b="1" spc="3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45" dirty="0">
                <a:solidFill>
                  <a:srgbClr val="A70054"/>
                </a:solidFill>
                <a:latin typeface="Trebuchet MS"/>
                <a:cs typeface="Trebuchet MS"/>
              </a:rPr>
              <a:t>isteach</a:t>
            </a:r>
            <a:r>
              <a:rPr sz="600" b="1" spc="3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A70054"/>
                </a:solidFill>
                <a:latin typeface="Trebuchet MS"/>
                <a:cs typeface="Trebuchet MS"/>
              </a:rPr>
              <a:t>d’fheithiclí</a:t>
            </a:r>
            <a:endParaRPr sz="600">
              <a:latin typeface="Trebuchet MS"/>
              <a:cs typeface="Trebuchet MS"/>
            </a:endParaRPr>
          </a:p>
          <a:p>
            <a:pPr marL="17145">
              <a:lnSpc>
                <a:spcPct val="100000"/>
              </a:lnSpc>
            </a:pPr>
            <a:r>
              <a:rPr sz="600" dirty="0">
                <a:solidFill>
                  <a:srgbClr val="A70054"/>
                </a:solidFill>
                <a:latin typeface="Trebuchet MS"/>
                <a:cs typeface="Trebuchet MS"/>
              </a:rPr>
              <a:t>Main</a:t>
            </a:r>
            <a:r>
              <a:rPr sz="600" spc="-2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35" dirty="0">
                <a:solidFill>
                  <a:srgbClr val="A70054"/>
                </a:solidFill>
                <a:latin typeface="Trebuchet MS"/>
                <a:cs typeface="Trebuchet MS"/>
              </a:rPr>
              <a:t>Vehicular</a:t>
            </a:r>
            <a:r>
              <a:rPr sz="600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A70054"/>
                </a:solidFill>
                <a:latin typeface="Trebuchet MS"/>
                <a:cs typeface="Trebuchet MS"/>
              </a:rPr>
              <a:t>Entrances</a:t>
            </a:r>
            <a:endParaRPr sz="600">
              <a:latin typeface="Trebuchet MS"/>
              <a:cs typeface="Trebuchet MS"/>
            </a:endParaRPr>
          </a:p>
          <a:p>
            <a:pPr marL="17145">
              <a:lnSpc>
                <a:spcPct val="100000"/>
              </a:lnSpc>
              <a:spcBef>
                <a:spcPts val="480"/>
              </a:spcBef>
            </a:pPr>
            <a:r>
              <a:rPr sz="600" b="1" spc="-40" dirty="0">
                <a:solidFill>
                  <a:srgbClr val="A70054"/>
                </a:solidFill>
                <a:latin typeface="Trebuchet MS"/>
                <a:cs typeface="Trebuchet MS"/>
              </a:rPr>
              <a:t>Príomhbhealaí</a:t>
            </a:r>
            <a:r>
              <a:rPr sz="600" b="1" spc="1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45" dirty="0">
                <a:solidFill>
                  <a:srgbClr val="A70054"/>
                </a:solidFill>
                <a:latin typeface="Trebuchet MS"/>
                <a:cs typeface="Trebuchet MS"/>
              </a:rPr>
              <a:t>isteach</a:t>
            </a:r>
            <a:r>
              <a:rPr sz="600" b="1" spc="1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20" dirty="0">
                <a:solidFill>
                  <a:srgbClr val="A70054"/>
                </a:solidFill>
                <a:latin typeface="Trebuchet MS"/>
                <a:cs typeface="Trebuchet MS"/>
              </a:rPr>
              <a:t>do</a:t>
            </a:r>
            <a:r>
              <a:rPr sz="600" b="1" spc="1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A70054"/>
                </a:solidFill>
                <a:latin typeface="Trebuchet MS"/>
                <a:cs typeface="Trebuchet MS"/>
              </a:rPr>
              <a:t>choisithe</a:t>
            </a:r>
            <a:endParaRPr sz="600">
              <a:latin typeface="Trebuchet MS"/>
              <a:cs typeface="Trebuchet MS"/>
            </a:endParaRPr>
          </a:p>
          <a:p>
            <a:pPr marL="17145">
              <a:lnSpc>
                <a:spcPct val="100000"/>
              </a:lnSpc>
            </a:pPr>
            <a:r>
              <a:rPr sz="600" dirty="0">
                <a:solidFill>
                  <a:srgbClr val="A70054"/>
                </a:solidFill>
                <a:latin typeface="Trebuchet MS"/>
                <a:cs typeface="Trebuchet MS"/>
              </a:rPr>
              <a:t>Main</a:t>
            </a:r>
            <a:r>
              <a:rPr sz="600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30" dirty="0">
                <a:solidFill>
                  <a:srgbClr val="A70054"/>
                </a:solidFill>
                <a:latin typeface="Trebuchet MS"/>
                <a:cs typeface="Trebuchet MS"/>
              </a:rPr>
              <a:t>Pedestrian</a:t>
            </a:r>
            <a:r>
              <a:rPr sz="600" spc="-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A70054"/>
                </a:solidFill>
                <a:latin typeface="Trebuchet MS"/>
                <a:cs typeface="Trebuchet MS"/>
              </a:rPr>
              <a:t>Entrances</a:t>
            </a:r>
            <a:endParaRPr sz="600">
              <a:latin typeface="Trebuchet MS"/>
              <a:cs typeface="Trebuchet MS"/>
            </a:endParaRPr>
          </a:p>
          <a:p>
            <a:pPr marL="17145">
              <a:lnSpc>
                <a:spcPct val="100000"/>
              </a:lnSpc>
              <a:spcBef>
                <a:spcPts val="480"/>
              </a:spcBef>
            </a:pPr>
            <a:r>
              <a:rPr sz="600" b="1" spc="-35" dirty="0">
                <a:solidFill>
                  <a:srgbClr val="A70054"/>
                </a:solidFill>
                <a:latin typeface="Trebuchet MS"/>
                <a:cs typeface="Trebuchet MS"/>
              </a:rPr>
              <a:t>Cuasa</a:t>
            </a:r>
            <a:r>
              <a:rPr sz="600" b="1" spc="-20" dirty="0">
                <a:solidFill>
                  <a:srgbClr val="A70054"/>
                </a:solidFill>
                <a:latin typeface="Trebuchet MS"/>
                <a:cs typeface="Trebuchet MS"/>
              </a:rPr>
              <a:t> do </a:t>
            </a:r>
            <a:r>
              <a:rPr sz="600" b="1" spc="-30" dirty="0">
                <a:solidFill>
                  <a:srgbClr val="A70054"/>
                </a:solidFill>
                <a:latin typeface="Trebuchet MS"/>
                <a:cs typeface="Trebuchet MS"/>
              </a:rPr>
              <a:t>Dhaoine</a:t>
            </a:r>
            <a:r>
              <a:rPr sz="600" b="1" spc="-1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45" dirty="0">
                <a:solidFill>
                  <a:srgbClr val="A70054"/>
                </a:solidFill>
                <a:latin typeface="Trebuchet MS"/>
                <a:cs typeface="Trebuchet MS"/>
              </a:rPr>
              <a:t>faoi</a:t>
            </a:r>
            <a:r>
              <a:rPr sz="600" b="1" spc="-20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A70054"/>
                </a:solidFill>
                <a:latin typeface="Trebuchet MS"/>
                <a:cs typeface="Trebuchet MS"/>
              </a:rPr>
              <a:t>Mhíchumas</a:t>
            </a:r>
            <a:endParaRPr sz="600">
              <a:latin typeface="Trebuchet MS"/>
              <a:cs typeface="Trebuchet MS"/>
            </a:endParaRPr>
          </a:p>
          <a:p>
            <a:pPr marL="17145">
              <a:lnSpc>
                <a:spcPct val="100000"/>
              </a:lnSpc>
            </a:pPr>
            <a:r>
              <a:rPr sz="600" spc="-20" dirty="0">
                <a:solidFill>
                  <a:srgbClr val="A70054"/>
                </a:solidFill>
                <a:latin typeface="Trebuchet MS"/>
                <a:cs typeface="Trebuchet MS"/>
              </a:rPr>
              <a:t>Disabled</a:t>
            </a:r>
            <a:r>
              <a:rPr sz="600" spc="-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20" dirty="0">
                <a:solidFill>
                  <a:srgbClr val="A70054"/>
                </a:solidFill>
                <a:latin typeface="Trebuchet MS"/>
                <a:cs typeface="Trebuchet MS"/>
              </a:rPr>
              <a:t>Access</a:t>
            </a:r>
            <a:r>
              <a:rPr sz="600" spc="-5" dirty="0">
                <a:solidFill>
                  <a:srgbClr val="A70054"/>
                </a:solidFill>
                <a:latin typeface="Trebuchet MS"/>
                <a:cs typeface="Trebuchet MS"/>
              </a:rPr>
              <a:t> </a:t>
            </a:r>
            <a:r>
              <a:rPr sz="600" spc="-20" dirty="0">
                <a:solidFill>
                  <a:srgbClr val="A70054"/>
                </a:solidFill>
                <a:latin typeface="Trebuchet MS"/>
                <a:cs typeface="Trebuchet MS"/>
              </a:rPr>
              <a:t>Bays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642" name="object 642"/>
          <p:cNvGrpSpPr/>
          <p:nvPr/>
        </p:nvGrpSpPr>
        <p:grpSpPr>
          <a:xfrm>
            <a:off x="319874" y="324002"/>
            <a:ext cx="5457825" cy="6635750"/>
            <a:chOff x="319874" y="324002"/>
            <a:chExt cx="5457825" cy="6635750"/>
          </a:xfrm>
        </p:grpSpPr>
        <p:pic>
          <p:nvPicPr>
            <p:cNvPr id="643" name="object 643"/>
            <p:cNvPicPr/>
            <p:nvPr/>
          </p:nvPicPr>
          <p:blipFill>
            <a:blip r:embed="rId66" cstate="print"/>
            <a:stretch>
              <a:fillRect/>
            </a:stretch>
          </p:blipFill>
          <p:spPr>
            <a:xfrm>
              <a:off x="5621116" y="6348284"/>
              <a:ext cx="143992" cy="119748"/>
            </a:xfrm>
            <a:prstGeom prst="rect">
              <a:avLst/>
            </a:prstGeom>
          </p:spPr>
        </p:pic>
        <p:pic>
          <p:nvPicPr>
            <p:cNvPr id="644" name="object 644"/>
            <p:cNvPicPr/>
            <p:nvPr/>
          </p:nvPicPr>
          <p:blipFill>
            <a:blip r:embed="rId67" cstate="print"/>
            <a:stretch>
              <a:fillRect/>
            </a:stretch>
          </p:blipFill>
          <p:spPr>
            <a:xfrm>
              <a:off x="5627870" y="6586513"/>
              <a:ext cx="143992" cy="119748"/>
            </a:xfrm>
            <a:prstGeom prst="rect">
              <a:avLst/>
            </a:prstGeom>
          </p:spPr>
        </p:pic>
        <p:sp>
          <p:nvSpPr>
            <p:cNvPr id="645" name="object 645"/>
            <p:cNvSpPr/>
            <p:nvPr/>
          </p:nvSpPr>
          <p:spPr>
            <a:xfrm>
              <a:off x="5618543" y="4639259"/>
              <a:ext cx="157480" cy="157480"/>
            </a:xfrm>
            <a:custGeom>
              <a:avLst/>
              <a:gdLst/>
              <a:ahLst/>
              <a:cxnLst/>
              <a:rect l="l" t="t" r="r" b="b"/>
              <a:pathLst>
                <a:path w="157479" h="157479">
                  <a:moveTo>
                    <a:pt x="157479" y="0"/>
                  </a:moveTo>
                  <a:lnTo>
                    <a:pt x="0" y="0"/>
                  </a:lnTo>
                  <a:lnTo>
                    <a:pt x="0" y="157480"/>
                  </a:lnTo>
                  <a:lnTo>
                    <a:pt x="157479" y="157480"/>
                  </a:lnTo>
                  <a:lnTo>
                    <a:pt x="157479" y="0"/>
                  </a:lnTo>
                  <a:close/>
                </a:path>
              </a:pathLst>
            </a:custGeom>
            <a:solidFill>
              <a:srgbClr val="425C9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6" name="object 646"/>
            <p:cNvSpPr/>
            <p:nvPr/>
          </p:nvSpPr>
          <p:spPr>
            <a:xfrm>
              <a:off x="5618543" y="4965369"/>
              <a:ext cx="157480" cy="157480"/>
            </a:xfrm>
            <a:custGeom>
              <a:avLst/>
              <a:gdLst/>
              <a:ahLst/>
              <a:cxnLst/>
              <a:rect l="l" t="t" r="r" b="b"/>
              <a:pathLst>
                <a:path w="157479" h="157479">
                  <a:moveTo>
                    <a:pt x="157479" y="0"/>
                  </a:moveTo>
                  <a:lnTo>
                    <a:pt x="0" y="0"/>
                  </a:lnTo>
                  <a:lnTo>
                    <a:pt x="0" y="157480"/>
                  </a:lnTo>
                  <a:lnTo>
                    <a:pt x="157479" y="157480"/>
                  </a:lnTo>
                  <a:lnTo>
                    <a:pt x="157479" y="0"/>
                  </a:lnTo>
                  <a:close/>
                </a:path>
              </a:pathLst>
            </a:custGeom>
            <a:solidFill>
              <a:srgbClr val="0177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7" name="object 647"/>
            <p:cNvSpPr/>
            <p:nvPr/>
          </p:nvSpPr>
          <p:spPr>
            <a:xfrm>
              <a:off x="5618543" y="5429148"/>
              <a:ext cx="157480" cy="157480"/>
            </a:xfrm>
            <a:custGeom>
              <a:avLst/>
              <a:gdLst/>
              <a:ahLst/>
              <a:cxnLst/>
              <a:rect l="l" t="t" r="r" b="b"/>
              <a:pathLst>
                <a:path w="157479" h="157479">
                  <a:moveTo>
                    <a:pt x="157479" y="0"/>
                  </a:moveTo>
                  <a:lnTo>
                    <a:pt x="0" y="0"/>
                  </a:lnTo>
                  <a:lnTo>
                    <a:pt x="0" y="157480"/>
                  </a:lnTo>
                  <a:lnTo>
                    <a:pt x="157479" y="157480"/>
                  </a:lnTo>
                  <a:lnTo>
                    <a:pt x="157479" y="0"/>
                  </a:lnTo>
                  <a:close/>
                </a:path>
              </a:pathLst>
            </a:custGeom>
            <a:solidFill>
              <a:srgbClr val="8DAC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8" name="object 648"/>
            <p:cNvSpPr/>
            <p:nvPr/>
          </p:nvSpPr>
          <p:spPr>
            <a:xfrm>
              <a:off x="5618543" y="5829020"/>
              <a:ext cx="157480" cy="157480"/>
            </a:xfrm>
            <a:custGeom>
              <a:avLst/>
              <a:gdLst/>
              <a:ahLst/>
              <a:cxnLst/>
              <a:rect l="l" t="t" r="r" b="b"/>
              <a:pathLst>
                <a:path w="157479" h="157479">
                  <a:moveTo>
                    <a:pt x="157479" y="0"/>
                  </a:moveTo>
                  <a:lnTo>
                    <a:pt x="0" y="0"/>
                  </a:lnTo>
                  <a:lnTo>
                    <a:pt x="0" y="157480"/>
                  </a:lnTo>
                  <a:lnTo>
                    <a:pt x="157479" y="157480"/>
                  </a:lnTo>
                  <a:lnTo>
                    <a:pt x="157479" y="0"/>
                  </a:lnTo>
                  <a:close/>
                </a:path>
              </a:pathLst>
            </a:custGeom>
            <a:solidFill>
              <a:srgbClr val="027C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9" name="object 649"/>
            <p:cNvSpPr/>
            <p:nvPr/>
          </p:nvSpPr>
          <p:spPr>
            <a:xfrm>
              <a:off x="5626645" y="6080213"/>
              <a:ext cx="151130" cy="149860"/>
            </a:xfrm>
            <a:custGeom>
              <a:avLst/>
              <a:gdLst/>
              <a:ahLst/>
              <a:cxnLst/>
              <a:rect l="l" t="t" r="r" b="b"/>
              <a:pathLst>
                <a:path w="151129" h="149860">
                  <a:moveTo>
                    <a:pt x="150939" y="0"/>
                  </a:moveTo>
                  <a:lnTo>
                    <a:pt x="0" y="0"/>
                  </a:lnTo>
                  <a:lnTo>
                    <a:pt x="0" y="149580"/>
                  </a:lnTo>
                  <a:lnTo>
                    <a:pt x="150939" y="149580"/>
                  </a:lnTo>
                  <a:lnTo>
                    <a:pt x="150939" y="0"/>
                  </a:lnTo>
                  <a:close/>
                </a:path>
              </a:pathLst>
            </a:custGeom>
            <a:solidFill>
              <a:srgbClr val="2BAF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0" name="object 650"/>
            <p:cNvPicPr/>
            <p:nvPr/>
          </p:nvPicPr>
          <p:blipFill>
            <a:blip r:embed="rId68" cstate="print"/>
            <a:stretch>
              <a:fillRect/>
            </a:stretch>
          </p:blipFill>
          <p:spPr>
            <a:xfrm>
              <a:off x="5651728" y="6813052"/>
              <a:ext cx="123004" cy="146239"/>
            </a:xfrm>
            <a:prstGeom prst="rect">
              <a:avLst/>
            </a:prstGeom>
          </p:spPr>
        </p:pic>
        <p:sp>
          <p:nvSpPr>
            <p:cNvPr id="651" name="object 651"/>
            <p:cNvSpPr/>
            <p:nvPr/>
          </p:nvSpPr>
          <p:spPr>
            <a:xfrm>
              <a:off x="5651881" y="4674958"/>
              <a:ext cx="90170" cy="1523365"/>
            </a:xfrm>
            <a:custGeom>
              <a:avLst/>
              <a:gdLst/>
              <a:ahLst/>
              <a:cxnLst/>
              <a:rect l="l" t="t" r="r" b="b"/>
              <a:pathLst>
                <a:path w="90170" h="1523364">
                  <a:moveTo>
                    <a:pt x="78143" y="383603"/>
                  </a:moveTo>
                  <a:lnTo>
                    <a:pt x="43472" y="360260"/>
                  </a:lnTo>
                  <a:lnTo>
                    <a:pt x="38506" y="358597"/>
                  </a:lnTo>
                  <a:lnTo>
                    <a:pt x="31915" y="351790"/>
                  </a:lnTo>
                  <a:lnTo>
                    <a:pt x="31978" y="348488"/>
                  </a:lnTo>
                  <a:lnTo>
                    <a:pt x="42621" y="340918"/>
                  </a:lnTo>
                  <a:lnTo>
                    <a:pt x="49809" y="340918"/>
                  </a:lnTo>
                  <a:lnTo>
                    <a:pt x="53187" y="341833"/>
                  </a:lnTo>
                  <a:lnTo>
                    <a:pt x="58191" y="345490"/>
                  </a:lnTo>
                  <a:lnTo>
                    <a:pt x="59613" y="348056"/>
                  </a:lnTo>
                  <a:lnTo>
                    <a:pt x="59931" y="351345"/>
                  </a:lnTo>
                  <a:lnTo>
                    <a:pt x="77038" y="351345"/>
                  </a:lnTo>
                  <a:lnTo>
                    <a:pt x="51904" y="326123"/>
                  </a:lnTo>
                  <a:lnTo>
                    <a:pt x="39484" y="326123"/>
                  </a:lnTo>
                  <a:lnTo>
                    <a:pt x="13665" y="346392"/>
                  </a:lnTo>
                  <a:lnTo>
                    <a:pt x="13665" y="357657"/>
                  </a:lnTo>
                  <a:lnTo>
                    <a:pt x="15709" y="362585"/>
                  </a:lnTo>
                  <a:lnTo>
                    <a:pt x="23939" y="369887"/>
                  </a:lnTo>
                  <a:lnTo>
                    <a:pt x="29565" y="372567"/>
                  </a:lnTo>
                  <a:lnTo>
                    <a:pt x="48933" y="377304"/>
                  </a:lnTo>
                  <a:lnTo>
                    <a:pt x="51536" y="378129"/>
                  </a:lnTo>
                  <a:lnTo>
                    <a:pt x="55778" y="379933"/>
                  </a:lnTo>
                  <a:lnTo>
                    <a:pt x="57404" y="381025"/>
                  </a:lnTo>
                  <a:lnTo>
                    <a:pt x="59626" y="383590"/>
                  </a:lnTo>
                  <a:lnTo>
                    <a:pt x="60172" y="385165"/>
                  </a:lnTo>
                  <a:lnTo>
                    <a:pt x="60172" y="389064"/>
                  </a:lnTo>
                  <a:lnTo>
                    <a:pt x="48247" y="397357"/>
                  </a:lnTo>
                  <a:lnTo>
                    <a:pt x="42176" y="397357"/>
                  </a:lnTo>
                  <a:lnTo>
                    <a:pt x="28727" y="384708"/>
                  </a:lnTo>
                  <a:lnTo>
                    <a:pt x="11455" y="384708"/>
                  </a:lnTo>
                  <a:lnTo>
                    <a:pt x="38633" y="412191"/>
                  </a:lnTo>
                  <a:lnTo>
                    <a:pt x="52311" y="412191"/>
                  </a:lnTo>
                  <a:lnTo>
                    <a:pt x="78143" y="392214"/>
                  </a:lnTo>
                  <a:lnTo>
                    <a:pt x="78143" y="383603"/>
                  </a:lnTo>
                  <a:close/>
                </a:path>
                <a:path w="90170" h="1523364">
                  <a:moveTo>
                    <a:pt x="78181" y="813346"/>
                  </a:moveTo>
                  <a:lnTo>
                    <a:pt x="76873" y="808304"/>
                  </a:lnTo>
                  <a:lnTo>
                    <a:pt x="74752" y="804773"/>
                  </a:lnTo>
                  <a:lnTo>
                    <a:pt x="71615" y="799528"/>
                  </a:lnTo>
                  <a:lnTo>
                    <a:pt x="67818" y="796099"/>
                  </a:lnTo>
                  <a:lnTo>
                    <a:pt x="57899" y="791146"/>
                  </a:lnTo>
                  <a:lnTo>
                    <a:pt x="57899" y="816203"/>
                  </a:lnTo>
                  <a:lnTo>
                    <a:pt x="57899" y="821893"/>
                  </a:lnTo>
                  <a:lnTo>
                    <a:pt x="44894" y="833475"/>
                  </a:lnTo>
                  <a:lnTo>
                    <a:pt x="27749" y="833475"/>
                  </a:lnTo>
                  <a:lnTo>
                    <a:pt x="27749" y="804773"/>
                  </a:lnTo>
                  <a:lnTo>
                    <a:pt x="44831" y="804773"/>
                  </a:lnTo>
                  <a:lnTo>
                    <a:pt x="57899" y="816203"/>
                  </a:lnTo>
                  <a:lnTo>
                    <a:pt x="57899" y="791146"/>
                  </a:lnTo>
                  <a:lnTo>
                    <a:pt x="51854" y="789889"/>
                  </a:lnTo>
                  <a:lnTo>
                    <a:pt x="8051" y="789889"/>
                  </a:lnTo>
                  <a:lnTo>
                    <a:pt x="8051" y="875969"/>
                  </a:lnTo>
                  <a:lnTo>
                    <a:pt x="27749" y="875969"/>
                  </a:lnTo>
                  <a:lnTo>
                    <a:pt x="27749" y="848067"/>
                  </a:lnTo>
                  <a:lnTo>
                    <a:pt x="51460" y="848067"/>
                  </a:lnTo>
                  <a:lnTo>
                    <a:pt x="78181" y="824776"/>
                  </a:lnTo>
                  <a:lnTo>
                    <a:pt x="78181" y="813346"/>
                  </a:lnTo>
                  <a:close/>
                </a:path>
                <a:path w="90170" h="1523364">
                  <a:moveTo>
                    <a:pt x="79336" y="86080"/>
                  </a:moveTo>
                  <a:lnTo>
                    <a:pt x="62661" y="55562"/>
                  </a:lnTo>
                  <a:lnTo>
                    <a:pt x="61074" y="52666"/>
                  </a:lnTo>
                  <a:lnTo>
                    <a:pt x="66548" y="50101"/>
                  </a:lnTo>
                  <a:lnTo>
                    <a:pt x="70116" y="46951"/>
                  </a:lnTo>
                  <a:lnTo>
                    <a:pt x="75044" y="38747"/>
                  </a:lnTo>
                  <a:lnTo>
                    <a:pt x="76276" y="33832"/>
                  </a:lnTo>
                  <a:lnTo>
                    <a:pt x="76276" y="22440"/>
                  </a:lnTo>
                  <a:lnTo>
                    <a:pt x="57531" y="1193"/>
                  </a:lnTo>
                  <a:lnTo>
                    <a:pt x="57531" y="25273"/>
                  </a:lnTo>
                  <a:lnTo>
                    <a:pt x="57531" y="30949"/>
                  </a:lnTo>
                  <a:lnTo>
                    <a:pt x="45491" y="40932"/>
                  </a:lnTo>
                  <a:lnTo>
                    <a:pt x="29654" y="40932"/>
                  </a:lnTo>
                  <a:lnTo>
                    <a:pt x="29654" y="14884"/>
                  </a:lnTo>
                  <a:lnTo>
                    <a:pt x="45440" y="14884"/>
                  </a:lnTo>
                  <a:lnTo>
                    <a:pt x="57531" y="25273"/>
                  </a:lnTo>
                  <a:lnTo>
                    <a:pt x="57531" y="1193"/>
                  </a:lnTo>
                  <a:lnTo>
                    <a:pt x="51930" y="0"/>
                  </a:lnTo>
                  <a:lnTo>
                    <a:pt x="11455" y="0"/>
                  </a:lnTo>
                  <a:lnTo>
                    <a:pt x="11455" y="86080"/>
                  </a:lnTo>
                  <a:lnTo>
                    <a:pt x="29654" y="86080"/>
                  </a:lnTo>
                  <a:lnTo>
                    <a:pt x="29654" y="55562"/>
                  </a:lnTo>
                  <a:lnTo>
                    <a:pt x="42938" y="55562"/>
                  </a:lnTo>
                  <a:lnTo>
                    <a:pt x="59245" y="86080"/>
                  </a:lnTo>
                  <a:lnTo>
                    <a:pt x="79336" y="86080"/>
                  </a:lnTo>
                  <a:close/>
                </a:path>
                <a:path w="90170" h="1523364">
                  <a:moveTo>
                    <a:pt x="89636" y="1485709"/>
                  </a:moveTo>
                  <a:lnTo>
                    <a:pt x="75704" y="1444040"/>
                  </a:lnTo>
                  <a:lnTo>
                    <a:pt x="69265" y="1440408"/>
                  </a:lnTo>
                  <a:lnTo>
                    <a:pt x="69265" y="1468043"/>
                  </a:lnTo>
                  <a:lnTo>
                    <a:pt x="69265" y="1471371"/>
                  </a:lnTo>
                  <a:lnTo>
                    <a:pt x="36525" y="1471371"/>
                  </a:lnTo>
                  <a:lnTo>
                    <a:pt x="36563" y="1468843"/>
                  </a:lnTo>
                  <a:lnTo>
                    <a:pt x="50038" y="1454277"/>
                  </a:lnTo>
                  <a:lnTo>
                    <a:pt x="56476" y="1454277"/>
                  </a:lnTo>
                  <a:lnTo>
                    <a:pt x="69265" y="1468043"/>
                  </a:lnTo>
                  <a:lnTo>
                    <a:pt x="69265" y="1440408"/>
                  </a:lnTo>
                  <a:lnTo>
                    <a:pt x="62915" y="1437906"/>
                  </a:lnTo>
                  <a:lnTo>
                    <a:pt x="58127" y="1437017"/>
                  </a:lnTo>
                  <a:lnTo>
                    <a:pt x="45339" y="1437017"/>
                  </a:lnTo>
                  <a:lnTo>
                    <a:pt x="16713" y="1464068"/>
                  </a:lnTo>
                  <a:lnTo>
                    <a:pt x="15151" y="1488960"/>
                  </a:lnTo>
                  <a:lnTo>
                    <a:pt x="16713" y="1496568"/>
                  </a:lnTo>
                  <a:lnTo>
                    <a:pt x="22923" y="1509407"/>
                  </a:lnTo>
                  <a:lnTo>
                    <a:pt x="27393" y="1514373"/>
                  </a:lnTo>
                  <a:lnTo>
                    <a:pt x="38912" y="1521358"/>
                  </a:lnTo>
                  <a:lnTo>
                    <a:pt x="45821" y="1523098"/>
                  </a:lnTo>
                  <a:lnTo>
                    <a:pt x="60274" y="1523098"/>
                  </a:lnTo>
                  <a:lnTo>
                    <a:pt x="86715" y="1505839"/>
                  </a:lnTo>
                  <a:lnTo>
                    <a:pt x="88163" y="1502727"/>
                  </a:lnTo>
                  <a:lnTo>
                    <a:pt x="89166" y="1497596"/>
                  </a:lnTo>
                  <a:lnTo>
                    <a:pt x="69176" y="1496174"/>
                  </a:lnTo>
                  <a:lnTo>
                    <a:pt x="68427" y="1498282"/>
                  </a:lnTo>
                  <a:lnTo>
                    <a:pt x="67335" y="1500047"/>
                  </a:lnTo>
                  <a:lnTo>
                    <a:pt x="64490" y="1502943"/>
                  </a:lnTo>
                  <a:lnTo>
                    <a:pt x="62788" y="1504035"/>
                  </a:lnTo>
                  <a:lnTo>
                    <a:pt x="58788" y="1505483"/>
                  </a:lnTo>
                  <a:lnTo>
                    <a:pt x="56591" y="1505839"/>
                  </a:lnTo>
                  <a:lnTo>
                    <a:pt x="50571" y="1505839"/>
                  </a:lnTo>
                  <a:lnTo>
                    <a:pt x="36512" y="1489887"/>
                  </a:lnTo>
                  <a:lnTo>
                    <a:pt x="36512" y="1485709"/>
                  </a:lnTo>
                  <a:lnTo>
                    <a:pt x="89636" y="1485709"/>
                  </a:lnTo>
                  <a:close/>
                </a:path>
                <a:path w="90170" h="1523364">
                  <a:moveTo>
                    <a:pt x="89636" y="1189761"/>
                  </a:moveTo>
                  <a:lnTo>
                    <a:pt x="67792" y="1189761"/>
                  </a:lnTo>
                  <a:lnTo>
                    <a:pt x="45250" y="1255153"/>
                  </a:lnTo>
                  <a:lnTo>
                    <a:pt x="44386" y="1255153"/>
                  </a:lnTo>
                  <a:lnTo>
                    <a:pt x="21882" y="1189761"/>
                  </a:lnTo>
                  <a:lnTo>
                    <a:pt x="0" y="1189761"/>
                  </a:lnTo>
                  <a:lnTo>
                    <a:pt x="32156" y="1275842"/>
                  </a:lnTo>
                  <a:lnTo>
                    <a:pt x="57518" y="1275842"/>
                  </a:lnTo>
                  <a:lnTo>
                    <a:pt x="89636" y="118976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2" name="object 652"/>
            <p:cNvSpPr/>
            <p:nvPr/>
          </p:nvSpPr>
          <p:spPr>
            <a:xfrm>
              <a:off x="319874" y="324002"/>
              <a:ext cx="4718050" cy="784860"/>
            </a:xfrm>
            <a:custGeom>
              <a:avLst/>
              <a:gdLst/>
              <a:ahLst/>
              <a:cxnLst/>
              <a:rect l="l" t="t" r="r" b="b"/>
              <a:pathLst>
                <a:path w="4718050" h="784860">
                  <a:moveTo>
                    <a:pt x="4717453" y="0"/>
                  </a:moveTo>
                  <a:lnTo>
                    <a:pt x="0" y="0"/>
                  </a:lnTo>
                  <a:lnTo>
                    <a:pt x="0" y="784796"/>
                  </a:lnTo>
                  <a:lnTo>
                    <a:pt x="4717453" y="784796"/>
                  </a:lnTo>
                  <a:lnTo>
                    <a:pt x="4717453" y="0"/>
                  </a:lnTo>
                  <a:close/>
                </a:path>
              </a:pathLst>
            </a:custGeom>
            <a:solidFill>
              <a:srgbClr val="A700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3" name="object 653"/>
            <p:cNvPicPr/>
            <p:nvPr/>
          </p:nvPicPr>
          <p:blipFill>
            <a:blip r:embed="rId69" cstate="print"/>
            <a:stretch>
              <a:fillRect/>
            </a:stretch>
          </p:blipFill>
          <p:spPr>
            <a:xfrm>
              <a:off x="462556" y="442992"/>
              <a:ext cx="1144958" cy="546125"/>
            </a:xfrm>
            <a:prstGeom prst="rect">
              <a:avLst/>
            </a:prstGeom>
          </p:spPr>
        </p:pic>
        <p:sp>
          <p:nvSpPr>
            <p:cNvPr id="654" name="object 654"/>
            <p:cNvSpPr/>
            <p:nvPr/>
          </p:nvSpPr>
          <p:spPr>
            <a:xfrm>
              <a:off x="1815821" y="442988"/>
              <a:ext cx="0" cy="546735"/>
            </a:xfrm>
            <a:custGeom>
              <a:avLst/>
              <a:gdLst/>
              <a:ahLst/>
              <a:cxnLst/>
              <a:rect l="l" t="t" r="r" b="b"/>
              <a:pathLst>
                <a:path h="546735">
                  <a:moveTo>
                    <a:pt x="0" y="0"/>
                  </a:moveTo>
                  <a:lnTo>
                    <a:pt x="0" y="546125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5" name="object 655"/>
            <p:cNvSpPr/>
            <p:nvPr/>
          </p:nvSpPr>
          <p:spPr>
            <a:xfrm>
              <a:off x="332574" y="1590141"/>
              <a:ext cx="260350" cy="1428750"/>
            </a:xfrm>
            <a:custGeom>
              <a:avLst/>
              <a:gdLst/>
              <a:ahLst/>
              <a:cxnLst/>
              <a:rect l="l" t="t" r="r" b="b"/>
              <a:pathLst>
                <a:path w="260350" h="1428750">
                  <a:moveTo>
                    <a:pt x="259956" y="0"/>
                  </a:moveTo>
                  <a:lnTo>
                    <a:pt x="0" y="0"/>
                  </a:lnTo>
                  <a:lnTo>
                    <a:pt x="0" y="1416050"/>
                  </a:lnTo>
                  <a:lnTo>
                    <a:pt x="0" y="1428750"/>
                  </a:lnTo>
                  <a:lnTo>
                    <a:pt x="259956" y="1428750"/>
                  </a:lnTo>
                  <a:lnTo>
                    <a:pt x="259956" y="1416050"/>
                  </a:lnTo>
                  <a:lnTo>
                    <a:pt x="259956" y="0"/>
                  </a:lnTo>
                  <a:close/>
                </a:path>
              </a:pathLst>
            </a:custGeom>
            <a:solidFill>
              <a:srgbClr val="F16B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6" name="object 656"/>
            <p:cNvSpPr/>
            <p:nvPr/>
          </p:nvSpPr>
          <p:spPr>
            <a:xfrm>
              <a:off x="332581" y="1589500"/>
              <a:ext cx="260350" cy="1429385"/>
            </a:xfrm>
            <a:custGeom>
              <a:avLst/>
              <a:gdLst/>
              <a:ahLst/>
              <a:cxnLst/>
              <a:rect l="l" t="t" r="r" b="b"/>
              <a:pathLst>
                <a:path w="260350" h="1429385">
                  <a:moveTo>
                    <a:pt x="259956" y="1416685"/>
                  </a:moveTo>
                  <a:lnTo>
                    <a:pt x="259956" y="12700"/>
                  </a:lnTo>
                  <a:lnTo>
                    <a:pt x="259956" y="0"/>
                  </a:lnTo>
                  <a:lnTo>
                    <a:pt x="247256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1416685"/>
                  </a:lnTo>
                  <a:lnTo>
                    <a:pt x="0" y="1429385"/>
                  </a:lnTo>
                  <a:lnTo>
                    <a:pt x="12700" y="1429385"/>
                  </a:lnTo>
                  <a:lnTo>
                    <a:pt x="247256" y="1429385"/>
                  </a:lnTo>
                  <a:lnTo>
                    <a:pt x="259956" y="1429385"/>
                  </a:lnTo>
                  <a:lnTo>
                    <a:pt x="259956" y="1416685"/>
                  </a:lnTo>
                  <a:close/>
                </a:path>
              </a:pathLst>
            </a:custGeom>
            <a:ln w="25400">
              <a:solidFill>
                <a:srgbClr val="F16B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7" name="object 657"/>
            <p:cNvPicPr/>
            <p:nvPr/>
          </p:nvPicPr>
          <p:blipFill>
            <a:blip r:embed="rId70" cstate="print"/>
            <a:stretch>
              <a:fillRect/>
            </a:stretch>
          </p:blipFill>
          <p:spPr>
            <a:xfrm>
              <a:off x="415194" y="2879402"/>
              <a:ext cx="92227" cy="83286"/>
            </a:xfrm>
            <a:prstGeom prst="rect">
              <a:avLst/>
            </a:prstGeom>
          </p:spPr>
        </p:pic>
      </p:grpSp>
      <p:sp>
        <p:nvSpPr>
          <p:cNvPr id="658" name="object 658"/>
          <p:cNvSpPr txBox="1"/>
          <p:nvPr/>
        </p:nvSpPr>
        <p:spPr>
          <a:xfrm>
            <a:off x="353838" y="1589500"/>
            <a:ext cx="210820" cy="1429385"/>
          </a:xfrm>
          <a:prstGeom prst="rect">
            <a:avLst/>
          </a:prstGeom>
        </p:spPr>
        <p:txBody>
          <a:bodyPr vert="vert270" wrap="square" lIns="0" tIns="12700" rIns="0" bIns="0" rtlCol="0">
            <a:spAutoFit/>
          </a:bodyPr>
          <a:lstStyle/>
          <a:p>
            <a:pPr marL="193675">
              <a:lnSpc>
                <a:spcPct val="100000"/>
              </a:lnSpc>
              <a:spcBef>
                <a:spcPts val="100"/>
              </a:spcBef>
            </a:pP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An</a:t>
            </a:r>
            <a:r>
              <a:rPr sz="6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Campas</a:t>
            </a:r>
            <a:r>
              <a:rPr sz="6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Spóirt,</a:t>
            </a:r>
            <a:r>
              <a:rPr sz="600" b="1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an</a:t>
            </a:r>
            <a:r>
              <a:rPr sz="6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FFFFFF"/>
                </a:solidFill>
                <a:latin typeface="Trebuchet MS"/>
                <a:cs typeface="Trebuchet MS"/>
              </a:rPr>
              <a:t>Daingean</a:t>
            </a:r>
            <a:endParaRPr sz="600">
              <a:latin typeface="Trebuchet MS"/>
              <a:cs typeface="Trebuchet MS"/>
            </a:endParaRPr>
          </a:p>
          <a:p>
            <a:pPr marL="193675">
              <a:lnSpc>
                <a:spcPct val="100000"/>
              </a:lnSpc>
              <a:spcBef>
                <a:spcPts val="15"/>
              </a:spcBef>
            </a:pPr>
            <a:r>
              <a:rPr sz="600" spc="-20" dirty="0">
                <a:solidFill>
                  <a:srgbClr val="FFFFFF"/>
                </a:solidFill>
                <a:latin typeface="Trebuchet MS"/>
                <a:cs typeface="Trebuchet MS"/>
              </a:rPr>
              <a:t>Sports</a:t>
            </a: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25" dirty="0">
                <a:solidFill>
                  <a:srgbClr val="FFFFFF"/>
                </a:solidFill>
                <a:latin typeface="Trebuchet MS"/>
                <a:cs typeface="Trebuchet MS"/>
              </a:rPr>
              <a:t>Campus,</a:t>
            </a:r>
            <a:r>
              <a:rPr sz="600" spc="-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Dangan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659" name="object 659"/>
          <p:cNvGrpSpPr/>
          <p:nvPr/>
        </p:nvGrpSpPr>
        <p:grpSpPr>
          <a:xfrm>
            <a:off x="9898774" y="410481"/>
            <a:ext cx="469265" cy="2624455"/>
            <a:chOff x="9898774" y="410481"/>
            <a:chExt cx="469265" cy="2624455"/>
          </a:xfrm>
        </p:grpSpPr>
        <p:pic>
          <p:nvPicPr>
            <p:cNvPr id="660" name="object 660"/>
            <p:cNvPicPr/>
            <p:nvPr/>
          </p:nvPicPr>
          <p:blipFill>
            <a:blip r:embed="rId71" cstate="print"/>
            <a:stretch>
              <a:fillRect/>
            </a:stretch>
          </p:blipFill>
          <p:spPr>
            <a:xfrm>
              <a:off x="10050116" y="410481"/>
              <a:ext cx="247955" cy="187033"/>
            </a:xfrm>
            <a:prstGeom prst="rect">
              <a:avLst/>
            </a:prstGeom>
          </p:spPr>
        </p:pic>
        <p:pic>
          <p:nvPicPr>
            <p:cNvPr id="661" name="object 661"/>
            <p:cNvPicPr/>
            <p:nvPr/>
          </p:nvPicPr>
          <p:blipFill>
            <a:blip r:embed="rId72" cstate="print"/>
            <a:stretch>
              <a:fillRect/>
            </a:stretch>
          </p:blipFill>
          <p:spPr>
            <a:xfrm>
              <a:off x="9898774" y="437404"/>
              <a:ext cx="91224" cy="109080"/>
            </a:xfrm>
            <a:prstGeom prst="rect">
              <a:avLst/>
            </a:prstGeom>
          </p:spPr>
        </p:pic>
        <p:sp>
          <p:nvSpPr>
            <p:cNvPr id="662" name="object 662"/>
            <p:cNvSpPr/>
            <p:nvPr/>
          </p:nvSpPr>
          <p:spPr>
            <a:xfrm>
              <a:off x="10133444" y="2250008"/>
              <a:ext cx="234950" cy="784860"/>
            </a:xfrm>
            <a:custGeom>
              <a:avLst/>
              <a:gdLst/>
              <a:ahLst/>
              <a:cxnLst/>
              <a:rect l="l" t="t" r="r" b="b"/>
              <a:pathLst>
                <a:path w="234950" h="784860">
                  <a:moveTo>
                    <a:pt x="234556" y="0"/>
                  </a:moveTo>
                  <a:lnTo>
                    <a:pt x="0" y="0"/>
                  </a:lnTo>
                  <a:lnTo>
                    <a:pt x="0" y="784796"/>
                  </a:lnTo>
                  <a:lnTo>
                    <a:pt x="234556" y="784796"/>
                  </a:lnTo>
                  <a:lnTo>
                    <a:pt x="234556" y="0"/>
                  </a:lnTo>
                  <a:close/>
                </a:path>
              </a:pathLst>
            </a:custGeom>
            <a:solidFill>
              <a:srgbClr val="A700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3" name="object 663"/>
            <p:cNvPicPr/>
            <p:nvPr/>
          </p:nvPicPr>
          <p:blipFill>
            <a:blip r:embed="rId73" cstate="print"/>
            <a:stretch>
              <a:fillRect/>
            </a:stretch>
          </p:blipFill>
          <p:spPr>
            <a:xfrm>
              <a:off x="10205855" y="2290503"/>
              <a:ext cx="92227" cy="80263"/>
            </a:xfrm>
            <a:prstGeom prst="rect">
              <a:avLst/>
            </a:prstGeom>
          </p:spPr>
        </p:pic>
      </p:grpSp>
      <p:sp>
        <p:nvSpPr>
          <p:cNvPr id="664" name="object 664"/>
          <p:cNvSpPr txBox="1"/>
          <p:nvPr/>
        </p:nvSpPr>
        <p:spPr>
          <a:xfrm>
            <a:off x="10135334" y="2402912"/>
            <a:ext cx="208915" cy="529590"/>
          </a:xfrm>
          <a:prstGeom prst="rect">
            <a:avLst/>
          </a:prstGeom>
        </p:spPr>
        <p:txBody>
          <a:bodyPr vert="vert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Oileán</a:t>
            </a: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Altanach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600" spc="-25" dirty="0">
                <a:solidFill>
                  <a:srgbClr val="FFFFFF"/>
                </a:solidFill>
                <a:latin typeface="Trebuchet MS"/>
                <a:cs typeface="Trebuchet MS"/>
              </a:rPr>
              <a:t>Nuns’ </a:t>
            </a: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Island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65" name="object 665"/>
          <p:cNvSpPr/>
          <p:nvPr/>
        </p:nvSpPr>
        <p:spPr>
          <a:xfrm>
            <a:off x="658914" y="3917937"/>
            <a:ext cx="1659889" cy="421640"/>
          </a:xfrm>
          <a:custGeom>
            <a:avLst/>
            <a:gdLst/>
            <a:ahLst/>
            <a:cxnLst/>
            <a:rect l="l" t="t" r="r" b="b"/>
            <a:pathLst>
              <a:path w="1659889" h="421639">
                <a:moveTo>
                  <a:pt x="1659356" y="0"/>
                </a:moveTo>
                <a:lnTo>
                  <a:pt x="0" y="0"/>
                </a:lnTo>
                <a:lnTo>
                  <a:pt x="0" y="11430"/>
                </a:lnTo>
                <a:lnTo>
                  <a:pt x="0" y="421640"/>
                </a:lnTo>
                <a:lnTo>
                  <a:pt x="1659356" y="421640"/>
                </a:lnTo>
                <a:lnTo>
                  <a:pt x="1659356" y="11430"/>
                </a:lnTo>
                <a:lnTo>
                  <a:pt x="1659356" y="0"/>
                </a:lnTo>
                <a:close/>
              </a:path>
            </a:pathLst>
          </a:custGeom>
          <a:solidFill>
            <a:srgbClr val="F16B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object 666"/>
          <p:cNvSpPr txBox="1"/>
          <p:nvPr/>
        </p:nvSpPr>
        <p:spPr>
          <a:xfrm>
            <a:off x="669842" y="3914285"/>
            <a:ext cx="16376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69875">
              <a:lnSpc>
                <a:spcPct val="100000"/>
              </a:lnSpc>
              <a:spcBef>
                <a:spcPts val="100"/>
              </a:spcBef>
            </a:pP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An </a:t>
            </a: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Campas</a:t>
            </a: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Spóirt,</a:t>
            </a:r>
            <a:r>
              <a:rPr sz="600" b="1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an</a:t>
            </a: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 Daingean</a:t>
            </a:r>
            <a:r>
              <a:rPr sz="6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45" dirty="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an</a:t>
            </a: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 tIonad</a:t>
            </a:r>
            <a:r>
              <a:rPr sz="600" b="1" spc="5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Spóirt</a:t>
            </a: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Réigiúnach</a:t>
            </a:r>
            <a:r>
              <a:rPr sz="600" b="1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san</a:t>
            </a:r>
            <a:r>
              <a:rPr sz="600" b="1" spc="-10" dirty="0">
                <a:solidFill>
                  <a:srgbClr val="FFFFFF"/>
                </a:solidFill>
                <a:latin typeface="Trebuchet MS"/>
                <a:cs typeface="Trebuchet MS"/>
              </a:rPr>
              <a:t> áireamh</a:t>
            </a:r>
            <a:endParaRPr sz="600">
              <a:latin typeface="Trebuchet MS"/>
              <a:cs typeface="Trebuchet MS"/>
            </a:endParaRPr>
          </a:p>
          <a:p>
            <a:pPr marR="215265">
              <a:lnSpc>
                <a:spcPct val="100000"/>
              </a:lnSpc>
            </a:pPr>
            <a:r>
              <a:rPr sz="600" spc="-20" dirty="0">
                <a:solidFill>
                  <a:srgbClr val="FFFFFF"/>
                </a:solidFill>
                <a:latin typeface="Trebuchet MS"/>
                <a:cs typeface="Trebuchet MS"/>
              </a:rPr>
              <a:t>Sports</a:t>
            </a:r>
            <a:r>
              <a:rPr sz="6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25" dirty="0">
                <a:solidFill>
                  <a:srgbClr val="FFFFFF"/>
                </a:solidFill>
                <a:latin typeface="Trebuchet MS"/>
                <a:cs typeface="Trebuchet MS"/>
              </a:rPr>
              <a:t>Campus,</a:t>
            </a:r>
            <a:r>
              <a:rPr sz="6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dirty="0">
                <a:solidFill>
                  <a:srgbClr val="FFFFFF"/>
                </a:solidFill>
                <a:latin typeface="Trebuchet MS"/>
                <a:cs typeface="Trebuchet MS"/>
              </a:rPr>
              <a:t>Dangan</a:t>
            </a:r>
            <a:r>
              <a:rPr sz="6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45" dirty="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sz="6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20" dirty="0">
                <a:solidFill>
                  <a:srgbClr val="FFFFFF"/>
                </a:solidFill>
                <a:latin typeface="Trebuchet MS"/>
                <a:cs typeface="Trebuchet MS"/>
              </a:rPr>
              <a:t>including</a:t>
            </a: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 Regional</a:t>
            </a:r>
            <a:r>
              <a:rPr sz="600" spc="5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20" dirty="0">
                <a:solidFill>
                  <a:srgbClr val="FFFFFF"/>
                </a:solidFill>
                <a:latin typeface="Trebuchet MS"/>
                <a:cs typeface="Trebuchet MS"/>
              </a:rPr>
              <a:t>Sports</a:t>
            </a:r>
            <a:r>
              <a:rPr sz="6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Centre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667" name="object 667"/>
          <p:cNvGrpSpPr/>
          <p:nvPr/>
        </p:nvGrpSpPr>
        <p:grpSpPr>
          <a:xfrm>
            <a:off x="647807" y="3907331"/>
            <a:ext cx="4515485" cy="2649220"/>
            <a:chOff x="647807" y="3907331"/>
            <a:chExt cx="4515485" cy="2649220"/>
          </a:xfrm>
        </p:grpSpPr>
        <p:sp>
          <p:nvSpPr>
            <p:cNvPr id="668" name="object 668"/>
            <p:cNvSpPr/>
            <p:nvPr/>
          </p:nvSpPr>
          <p:spPr>
            <a:xfrm>
              <a:off x="658920" y="3918444"/>
              <a:ext cx="1659889" cy="421640"/>
            </a:xfrm>
            <a:custGeom>
              <a:avLst/>
              <a:gdLst/>
              <a:ahLst/>
              <a:cxnLst/>
              <a:rect l="l" t="t" r="r" b="b"/>
              <a:pathLst>
                <a:path w="1659889" h="421639">
                  <a:moveTo>
                    <a:pt x="0" y="10922"/>
                  </a:moveTo>
                  <a:lnTo>
                    <a:pt x="0" y="410578"/>
                  </a:lnTo>
                  <a:lnTo>
                    <a:pt x="0" y="421500"/>
                  </a:lnTo>
                  <a:lnTo>
                    <a:pt x="10922" y="421500"/>
                  </a:lnTo>
                  <a:lnTo>
                    <a:pt x="1648434" y="421500"/>
                  </a:lnTo>
                  <a:lnTo>
                    <a:pt x="1659356" y="421500"/>
                  </a:lnTo>
                  <a:lnTo>
                    <a:pt x="1659356" y="410578"/>
                  </a:lnTo>
                  <a:lnTo>
                    <a:pt x="1659356" y="10922"/>
                  </a:lnTo>
                  <a:lnTo>
                    <a:pt x="1659356" y="0"/>
                  </a:lnTo>
                  <a:lnTo>
                    <a:pt x="1648434" y="0"/>
                  </a:lnTo>
                  <a:lnTo>
                    <a:pt x="10922" y="0"/>
                  </a:lnTo>
                  <a:lnTo>
                    <a:pt x="0" y="0"/>
                  </a:lnTo>
                  <a:lnTo>
                    <a:pt x="0" y="10922"/>
                  </a:lnTo>
                  <a:close/>
                </a:path>
              </a:pathLst>
            </a:custGeom>
            <a:ln w="21844">
              <a:solidFill>
                <a:srgbClr val="F16B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9" name="object 669"/>
            <p:cNvSpPr/>
            <p:nvPr/>
          </p:nvSpPr>
          <p:spPr>
            <a:xfrm>
              <a:off x="4879898" y="5529707"/>
              <a:ext cx="270510" cy="1013460"/>
            </a:xfrm>
            <a:custGeom>
              <a:avLst/>
              <a:gdLst/>
              <a:ahLst/>
              <a:cxnLst/>
              <a:rect l="l" t="t" r="r" b="b"/>
              <a:pathLst>
                <a:path w="270510" h="1013459">
                  <a:moveTo>
                    <a:pt x="270357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0" y="1013460"/>
                  </a:lnTo>
                  <a:lnTo>
                    <a:pt x="270357" y="1013460"/>
                  </a:lnTo>
                  <a:lnTo>
                    <a:pt x="270357" y="12700"/>
                  </a:lnTo>
                  <a:lnTo>
                    <a:pt x="270357" y="0"/>
                  </a:lnTo>
                  <a:close/>
                </a:path>
              </a:pathLst>
            </a:custGeom>
            <a:solidFill>
              <a:srgbClr val="1EB8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0" name="object 670"/>
            <p:cNvSpPr/>
            <p:nvPr/>
          </p:nvSpPr>
          <p:spPr>
            <a:xfrm>
              <a:off x="4879900" y="5529704"/>
              <a:ext cx="270510" cy="1014094"/>
            </a:xfrm>
            <a:custGeom>
              <a:avLst/>
              <a:gdLst/>
              <a:ahLst/>
              <a:cxnLst/>
              <a:rect l="l" t="t" r="r" b="b"/>
              <a:pathLst>
                <a:path w="270510" h="1014095">
                  <a:moveTo>
                    <a:pt x="0" y="12700"/>
                  </a:moveTo>
                  <a:lnTo>
                    <a:pt x="0" y="1001344"/>
                  </a:lnTo>
                  <a:lnTo>
                    <a:pt x="0" y="1014044"/>
                  </a:lnTo>
                  <a:lnTo>
                    <a:pt x="12700" y="1014044"/>
                  </a:lnTo>
                  <a:lnTo>
                    <a:pt x="257657" y="1014044"/>
                  </a:lnTo>
                  <a:lnTo>
                    <a:pt x="270357" y="1014044"/>
                  </a:lnTo>
                  <a:lnTo>
                    <a:pt x="270357" y="1001344"/>
                  </a:lnTo>
                  <a:lnTo>
                    <a:pt x="270357" y="12700"/>
                  </a:lnTo>
                  <a:lnTo>
                    <a:pt x="270357" y="0"/>
                  </a:lnTo>
                  <a:lnTo>
                    <a:pt x="257657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ln w="25399">
              <a:solidFill>
                <a:srgbClr val="1EB8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1" name="object 671"/>
            <p:cNvSpPr/>
            <p:nvPr/>
          </p:nvSpPr>
          <p:spPr>
            <a:xfrm>
              <a:off x="5059800" y="5589148"/>
              <a:ext cx="52069" cy="62865"/>
            </a:xfrm>
            <a:custGeom>
              <a:avLst/>
              <a:gdLst/>
              <a:ahLst/>
              <a:cxnLst/>
              <a:rect l="l" t="t" r="r" b="b"/>
              <a:pathLst>
                <a:path w="52070" h="62864">
                  <a:moveTo>
                    <a:pt x="51841" y="0"/>
                  </a:moveTo>
                  <a:lnTo>
                    <a:pt x="8381" y="0"/>
                  </a:lnTo>
                  <a:lnTo>
                    <a:pt x="3263" y="6197"/>
                  </a:lnTo>
                  <a:lnTo>
                    <a:pt x="42964" y="6134"/>
                  </a:lnTo>
                  <a:lnTo>
                    <a:pt x="0" y="58216"/>
                  </a:lnTo>
                  <a:lnTo>
                    <a:pt x="3809" y="62826"/>
                  </a:lnTo>
                  <a:lnTo>
                    <a:pt x="46774" y="10756"/>
                  </a:lnTo>
                  <a:lnTo>
                    <a:pt x="46723" y="58877"/>
                  </a:lnTo>
                  <a:lnTo>
                    <a:pt x="51841" y="52666"/>
                  </a:lnTo>
                  <a:lnTo>
                    <a:pt x="518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2" name="object 672"/>
          <p:cNvSpPr txBox="1"/>
          <p:nvPr/>
        </p:nvSpPr>
        <p:spPr>
          <a:xfrm>
            <a:off x="4902983" y="5724209"/>
            <a:ext cx="208915" cy="663575"/>
          </a:xfrm>
          <a:prstGeom prst="rect">
            <a:avLst/>
          </a:prstGeom>
        </p:spPr>
        <p:txBody>
          <a:bodyPr vert="vert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An </a:t>
            </a: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Campas</a:t>
            </a:r>
            <a:r>
              <a:rPr sz="6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Thuaidh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North</a:t>
            </a:r>
            <a:r>
              <a:rPr sz="6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Campus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73" name="object 673"/>
          <p:cNvSpPr txBox="1"/>
          <p:nvPr/>
        </p:nvSpPr>
        <p:spPr>
          <a:xfrm>
            <a:off x="8638552" y="5719470"/>
            <a:ext cx="645160" cy="233045"/>
          </a:xfrm>
          <a:prstGeom prst="rect">
            <a:avLst/>
          </a:prstGeom>
          <a:solidFill>
            <a:srgbClr val="A70054"/>
          </a:solidFill>
        </p:spPr>
        <p:txBody>
          <a:bodyPr vert="horz" wrap="square" lIns="0" tIns="31115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245"/>
              </a:spcBef>
            </a:pPr>
            <a:r>
              <a:rPr sz="600" b="1" spc="-35" dirty="0">
                <a:solidFill>
                  <a:srgbClr val="FFFFFF"/>
                </a:solidFill>
                <a:latin typeface="Trebuchet MS"/>
                <a:cs typeface="Trebuchet MS"/>
              </a:rPr>
              <a:t>Oileán</a:t>
            </a: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FFFFFF"/>
                </a:solidFill>
                <a:latin typeface="Trebuchet MS"/>
                <a:cs typeface="Trebuchet MS"/>
              </a:rPr>
              <a:t>Altanach</a:t>
            </a:r>
            <a:endParaRPr sz="600">
              <a:latin typeface="Trebuchet MS"/>
              <a:cs typeface="Trebuchet MS"/>
            </a:endParaRPr>
          </a:p>
          <a:p>
            <a:pPr marL="17780">
              <a:lnSpc>
                <a:spcPct val="100000"/>
              </a:lnSpc>
            </a:pPr>
            <a:r>
              <a:rPr sz="600" spc="-25" dirty="0">
                <a:solidFill>
                  <a:srgbClr val="FFFFFF"/>
                </a:solidFill>
                <a:latin typeface="Trebuchet MS"/>
                <a:cs typeface="Trebuchet MS"/>
              </a:rPr>
              <a:t>Nuns’ </a:t>
            </a: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Island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74" name="object 674"/>
          <p:cNvSpPr txBox="1"/>
          <p:nvPr/>
        </p:nvSpPr>
        <p:spPr>
          <a:xfrm>
            <a:off x="1720799" y="1157401"/>
            <a:ext cx="806450" cy="233045"/>
          </a:xfrm>
          <a:prstGeom prst="rect">
            <a:avLst/>
          </a:prstGeom>
          <a:solidFill>
            <a:srgbClr val="1EB8BB"/>
          </a:solidFill>
        </p:spPr>
        <p:txBody>
          <a:bodyPr vert="horz" wrap="square" lIns="0" tIns="27305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215"/>
              </a:spcBef>
            </a:pP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An </a:t>
            </a: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Campas</a:t>
            </a:r>
            <a:r>
              <a:rPr sz="6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FFFFFF"/>
                </a:solidFill>
                <a:latin typeface="Trebuchet MS"/>
                <a:cs typeface="Trebuchet MS"/>
              </a:rPr>
              <a:t>Thuaidh</a:t>
            </a:r>
            <a:endParaRPr sz="600">
              <a:latin typeface="Trebuchet MS"/>
              <a:cs typeface="Trebuchet MS"/>
            </a:endParaRPr>
          </a:p>
          <a:p>
            <a:pPr marL="16510">
              <a:lnSpc>
                <a:spcPct val="100000"/>
              </a:lnSpc>
            </a:pP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North</a:t>
            </a:r>
            <a:r>
              <a:rPr sz="600" spc="-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Campus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75" name="object 675"/>
          <p:cNvSpPr/>
          <p:nvPr/>
        </p:nvSpPr>
        <p:spPr>
          <a:xfrm>
            <a:off x="4528794" y="3295446"/>
            <a:ext cx="655320" cy="233045"/>
          </a:xfrm>
          <a:custGeom>
            <a:avLst/>
            <a:gdLst/>
            <a:ahLst/>
            <a:cxnLst/>
            <a:rect l="l" t="t" r="r" b="b"/>
            <a:pathLst>
              <a:path w="655320" h="233045">
                <a:moveTo>
                  <a:pt x="655205" y="0"/>
                </a:moveTo>
                <a:lnTo>
                  <a:pt x="0" y="0"/>
                </a:lnTo>
                <a:lnTo>
                  <a:pt x="0" y="232562"/>
                </a:lnTo>
                <a:lnTo>
                  <a:pt x="655205" y="232562"/>
                </a:lnTo>
                <a:lnTo>
                  <a:pt x="655205" y="0"/>
                </a:lnTo>
                <a:close/>
              </a:path>
            </a:pathLst>
          </a:custGeom>
          <a:solidFill>
            <a:srgbClr val="008E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object 676"/>
          <p:cNvSpPr txBox="1"/>
          <p:nvPr/>
        </p:nvSpPr>
        <p:spPr>
          <a:xfrm>
            <a:off x="4542110" y="3310237"/>
            <a:ext cx="5314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An </a:t>
            </a: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Campas</a:t>
            </a:r>
            <a:r>
              <a:rPr sz="600" b="1" spc="-20" dirty="0">
                <a:solidFill>
                  <a:srgbClr val="FFFFFF"/>
                </a:solidFill>
                <a:latin typeface="Trebuchet MS"/>
                <a:cs typeface="Trebuchet MS"/>
              </a:rPr>
              <a:t> Láir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600" spc="-35" dirty="0">
                <a:solidFill>
                  <a:srgbClr val="FFFFFF"/>
                </a:solidFill>
                <a:latin typeface="Trebuchet MS"/>
                <a:cs typeface="Trebuchet MS"/>
              </a:rPr>
              <a:t>Central</a:t>
            </a:r>
            <a:r>
              <a:rPr sz="600" spc="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Campus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80" name="object 680"/>
          <p:cNvSpPr txBox="1"/>
          <p:nvPr/>
        </p:nvSpPr>
        <p:spPr>
          <a:xfrm>
            <a:off x="311298" y="7400061"/>
            <a:ext cx="220979" cy="1022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500" spc="-10" dirty="0">
                <a:solidFill>
                  <a:srgbClr val="231F20"/>
                </a:solidFill>
                <a:latin typeface="Trebuchet MS"/>
                <a:cs typeface="Trebuchet MS"/>
              </a:rPr>
              <a:t>230623</a:t>
            </a:r>
            <a:endParaRPr sz="500">
              <a:latin typeface="Trebuchet MS"/>
              <a:cs typeface="Trebuchet MS"/>
            </a:endParaRPr>
          </a:p>
        </p:txBody>
      </p:sp>
      <p:sp>
        <p:nvSpPr>
          <p:cNvPr id="677" name="object 677"/>
          <p:cNvSpPr txBox="1"/>
          <p:nvPr/>
        </p:nvSpPr>
        <p:spPr>
          <a:xfrm>
            <a:off x="8326805" y="756005"/>
            <a:ext cx="741680" cy="233045"/>
          </a:xfrm>
          <a:prstGeom prst="rect">
            <a:avLst/>
          </a:prstGeom>
          <a:solidFill>
            <a:srgbClr val="F5821F"/>
          </a:solidFill>
        </p:spPr>
        <p:txBody>
          <a:bodyPr vert="horz" wrap="square" lIns="0" tIns="1841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45"/>
              </a:spcBef>
            </a:pPr>
            <a:r>
              <a:rPr sz="600" b="1" spc="-25" dirty="0">
                <a:solidFill>
                  <a:srgbClr val="FFFFFF"/>
                </a:solidFill>
                <a:latin typeface="Trebuchet MS"/>
                <a:cs typeface="Trebuchet MS"/>
              </a:rPr>
              <a:t>An </a:t>
            </a:r>
            <a:r>
              <a:rPr sz="600" b="1" spc="-30" dirty="0">
                <a:solidFill>
                  <a:srgbClr val="FFFFFF"/>
                </a:solidFill>
                <a:latin typeface="Trebuchet MS"/>
                <a:cs typeface="Trebuchet MS"/>
              </a:rPr>
              <a:t>Campas</a:t>
            </a:r>
            <a:r>
              <a:rPr sz="6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b="1" spc="-10" dirty="0">
                <a:solidFill>
                  <a:srgbClr val="FFFFFF"/>
                </a:solidFill>
                <a:latin typeface="Trebuchet MS"/>
                <a:cs typeface="Trebuchet MS"/>
              </a:rPr>
              <a:t>Theas</a:t>
            </a:r>
            <a:endParaRPr sz="600">
              <a:latin typeface="Trebuchet MS"/>
              <a:cs typeface="Trebuchet MS"/>
            </a:endParaRPr>
          </a:p>
          <a:p>
            <a:pPr marL="25400">
              <a:lnSpc>
                <a:spcPct val="100000"/>
              </a:lnSpc>
            </a:pP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South</a:t>
            </a:r>
            <a:r>
              <a:rPr sz="600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FFFFFF"/>
                </a:solidFill>
                <a:latin typeface="Trebuchet MS"/>
                <a:cs typeface="Trebuchet MS"/>
              </a:rPr>
              <a:t>Campus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678" name="object 678"/>
          <p:cNvSpPr txBox="1"/>
          <p:nvPr/>
        </p:nvSpPr>
        <p:spPr>
          <a:xfrm>
            <a:off x="319874" y="324002"/>
            <a:ext cx="4718050" cy="784860"/>
          </a:xfrm>
          <a:prstGeom prst="rect">
            <a:avLst/>
          </a:prstGeom>
        </p:spPr>
        <p:txBody>
          <a:bodyPr vert="horz" wrap="square" lIns="0" tIns="175895" rIns="0" bIns="0" rtlCol="0">
            <a:spAutoFit/>
          </a:bodyPr>
          <a:lstStyle/>
          <a:p>
            <a:pPr marL="1662430">
              <a:lnSpc>
                <a:spcPct val="100000"/>
              </a:lnSpc>
              <a:spcBef>
                <a:spcPts val="1385"/>
              </a:spcBef>
            </a:pPr>
            <a:r>
              <a:rPr sz="1400" b="1" spc="-80" dirty="0">
                <a:solidFill>
                  <a:srgbClr val="FFFFFF"/>
                </a:solidFill>
                <a:latin typeface="Trebuchet MS"/>
                <a:cs typeface="Trebuchet MS"/>
              </a:rPr>
              <a:t>Áiteanna</a:t>
            </a:r>
            <a:r>
              <a:rPr sz="14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5" dirty="0">
                <a:solidFill>
                  <a:srgbClr val="FFFFFF"/>
                </a:solidFill>
                <a:latin typeface="Trebuchet MS"/>
                <a:cs typeface="Trebuchet MS"/>
              </a:rPr>
              <a:t>Páirceála</a:t>
            </a:r>
            <a:r>
              <a:rPr sz="1400" b="1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14" dirty="0">
                <a:solidFill>
                  <a:srgbClr val="FFFFFF"/>
                </a:solidFill>
                <a:latin typeface="Trebuchet MS"/>
                <a:cs typeface="Trebuchet MS"/>
              </a:rPr>
              <a:t>ar</a:t>
            </a:r>
            <a:r>
              <a:rPr sz="14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70" dirty="0">
                <a:solidFill>
                  <a:srgbClr val="FFFFFF"/>
                </a:solidFill>
                <a:latin typeface="Trebuchet MS"/>
                <a:cs typeface="Trebuchet MS"/>
              </a:rPr>
              <a:t>an</a:t>
            </a:r>
            <a:r>
              <a:rPr sz="1400" b="1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gCampas</a:t>
            </a:r>
            <a:endParaRPr sz="1400">
              <a:latin typeface="Trebuchet MS"/>
              <a:cs typeface="Trebuchet MS"/>
            </a:endParaRPr>
          </a:p>
          <a:p>
            <a:pPr marL="1662430">
              <a:lnSpc>
                <a:spcPct val="100000"/>
              </a:lnSpc>
            </a:pPr>
            <a:r>
              <a:rPr sz="1400" spc="-50" dirty="0">
                <a:solidFill>
                  <a:srgbClr val="FFFFFF"/>
                </a:solidFill>
                <a:latin typeface="Trebuchet MS"/>
                <a:cs typeface="Trebuchet MS"/>
              </a:rPr>
              <a:t>Parking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45" dirty="0">
                <a:solidFill>
                  <a:srgbClr val="FFFFFF"/>
                </a:solidFill>
                <a:latin typeface="Trebuchet MS"/>
                <a:cs typeface="Trebuchet MS"/>
              </a:rPr>
              <a:t>Locations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on</a:t>
            </a:r>
            <a:r>
              <a:rPr sz="1400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Campus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679" name="object 679"/>
          <p:cNvSpPr txBox="1"/>
          <p:nvPr/>
        </p:nvSpPr>
        <p:spPr>
          <a:xfrm>
            <a:off x="5622671" y="5198821"/>
            <a:ext cx="157480" cy="157480"/>
          </a:xfrm>
          <a:prstGeom prst="rect">
            <a:avLst/>
          </a:prstGeom>
          <a:solidFill>
            <a:srgbClr val="C1D94C"/>
          </a:solidFill>
        </p:spPr>
        <p:txBody>
          <a:bodyPr vert="horz" wrap="square" lIns="0" tIns="13335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5"/>
              </a:spcBef>
            </a:pPr>
            <a:r>
              <a:rPr sz="800" b="1" spc="8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1299" y="7308113"/>
            <a:ext cx="1928495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231F20"/>
                </a:solidFill>
                <a:latin typeface="Tahoma"/>
                <a:cs typeface="Tahoma"/>
              </a:rPr>
              <a:t>©</a:t>
            </a:r>
            <a:r>
              <a:rPr sz="500" spc="2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500" spc="10" dirty="0">
                <a:solidFill>
                  <a:srgbClr val="231F20"/>
                </a:solidFill>
                <a:latin typeface="Tahoma"/>
                <a:cs typeface="Tahoma"/>
              </a:rPr>
              <a:t>Buildings</a:t>
            </a:r>
            <a:r>
              <a:rPr sz="500" spc="3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500" spc="10" dirty="0">
                <a:solidFill>
                  <a:srgbClr val="231F20"/>
                </a:solidFill>
                <a:latin typeface="Tahoma"/>
                <a:cs typeface="Tahoma"/>
              </a:rPr>
              <a:t>Office</a:t>
            </a:r>
            <a:r>
              <a:rPr sz="500" spc="2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500" spc="10" dirty="0">
                <a:solidFill>
                  <a:srgbClr val="231F20"/>
                </a:solidFill>
                <a:latin typeface="Tahoma"/>
                <a:cs typeface="Tahoma"/>
              </a:rPr>
              <a:t>-</a:t>
            </a:r>
            <a:r>
              <a:rPr sz="500" spc="3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500" spc="10" dirty="0">
                <a:solidFill>
                  <a:srgbClr val="231F20"/>
                </a:solidFill>
                <a:latin typeface="Tahoma"/>
                <a:cs typeface="Tahoma"/>
              </a:rPr>
              <a:t>No</a:t>
            </a:r>
            <a:r>
              <a:rPr sz="500" spc="2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500" spc="10" dirty="0">
                <a:solidFill>
                  <a:srgbClr val="231F20"/>
                </a:solidFill>
                <a:latin typeface="Tahoma"/>
                <a:cs typeface="Tahoma"/>
              </a:rPr>
              <a:t>Unauthorised</a:t>
            </a:r>
            <a:r>
              <a:rPr sz="500" spc="3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500" spc="10" dirty="0">
                <a:solidFill>
                  <a:srgbClr val="231F20"/>
                </a:solidFill>
                <a:latin typeface="Tahoma"/>
                <a:cs typeface="Tahoma"/>
              </a:rPr>
              <a:t>Reproduction</a:t>
            </a:r>
            <a:r>
              <a:rPr sz="500" spc="2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500" spc="10" dirty="0">
                <a:solidFill>
                  <a:srgbClr val="231F20"/>
                </a:solidFill>
                <a:latin typeface="Tahoma"/>
                <a:cs typeface="Tahoma"/>
              </a:rPr>
              <a:t>or</a:t>
            </a:r>
            <a:r>
              <a:rPr sz="500" spc="3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500" spc="-10" dirty="0">
                <a:solidFill>
                  <a:srgbClr val="231F20"/>
                </a:solidFill>
                <a:latin typeface="Tahoma"/>
                <a:cs typeface="Tahoma"/>
              </a:rPr>
              <a:t>Changes</a:t>
            </a:r>
            <a:endParaRPr sz="500">
              <a:latin typeface="Tahoma"/>
              <a:cs typeface="Tahom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887463" y="1822123"/>
            <a:ext cx="2353945" cy="8890"/>
            <a:chOff x="2887463" y="1822123"/>
            <a:chExt cx="2353945" cy="8890"/>
          </a:xfrm>
        </p:grpSpPr>
        <p:sp>
          <p:nvSpPr>
            <p:cNvPr id="4" name="object 4"/>
            <p:cNvSpPr/>
            <p:nvPr/>
          </p:nvSpPr>
          <p:spPr>
            <a:xfrm>
              <a:off x="2918552" y="1826568"/>
              <a:ext cx="2305050" cy="0"/>
            </a:xfrm>
            <a:custGeom>
              <a:avLst/>
              <a:gdLst/>
              <a:ahLst/>
              <a:cxnLst/>
              <a:rect l="l" t="t" r="r" b="b"/>
              <a:pathLst>
                <a:path w="2305050">
                  <a:moveTo>
                    <a:pt x="0" y="0"/>
                  </a:moveTo>
                  <a:lnTo>
                    <a:pt x="2304757" y="0"/>
                  </a:lnTo>
                </a:path>
              </a:pathLst>
            </a:custGeom>
            <a:ln w="8890">
              <a:solidFill>
                <a:srgbClr val="939598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887459" y="1822132"/>
              <a:ext cx="2353945" cy="8890"/>
            </a:xfrm>
            <a:custGeom>
              <a:avLst/>
              <a:gdLst/>
              <a:ahLst/>
              <a:cxnLst/>
              <a:rect l="l" t="t" r="r" b="b"/>
              <a:pathLst>
                <a:path w="2353945" h="8889">
                  <a:moveTo>
                    <a:pt x="8890" y="4445"/>
                  </a:moveTo>
                  <a:lnTo>
                    <a:pt x="7581" y="1295"/>
                  </a:lnTo>
                  <a:lnTo>
                    <a:pt x="4445" y="0"/>
                  </a:lnTo>
                  <a:lnTo>
                    <a:pt x="1295" y="1295"/>
                  </a:lnTo>
                  <a:lnTo>
                    <a:pt x="0" y="4445"/>
                  </a:lnTo>
                  <a:lnTo>
                    <a:pt x="1295" y="7581"/>
                  </a:lnTo>
                  <a:lnTo>
                    <a:pt x="4445" y="8890"/>
                  </a:lnTo>
                  <a:lnTo>
                    <a:pt x="7581" y="7581"/>
                  </a:lnTo>
                  <a:lnTo>
                    <a:pt x="8890" y="4445"/>
                  </a:lnTo>
                  <a:close/>
                </a:path>
                <a:path w="2353945" h="8889">
                  <a:moveTo>
                    <a:pt x="2353614" y="4445"/>
                  </a:moveTo>
                  <a:lnTo>
                    <a:pt x="2352306" y="1295"/>
                  </a:lnTo>
                  <a:lnTo>
                    <a:pt x="2349169" y="0"/>
                  </a:lnTo>
                  <a:lnTo>
                    <a:pt x="2346020" y="1295"/>
                  </a:lnTo>
                  <a:lnTo>
                    <a:pt x="2344724" y="4445"/>
                  </a:lnTo>
                  <a:lnTo>
                    <a:pt x="2346020" y="7581"/>
                  </a:lnTo>
                  <a:lnTo>
                    <a:pt x="2349169" y="8890"/>
                  </a:lnTo>
                  <a:lnTo>
                    <a:pt x="2352306" y="7581"/>
                  </a:lnTo>
                  <a:lnTo>
                    <a:pt x="2353614" y="4445"/>
                  </a:lnTo>
                  <a:close/>
                </a:path>
              </a:pathLst>
            </a:custGeom>
            <a:solidFill>
              <a:srgbClr val="9395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2887463" y="2171612"/>
            <a:ext cx="2353945" cy="8890"/>
            <a:chOff x="2887463" y="2171612"/>
            <a:chExt cx="2353945" cy="8890"/>
          </a:xfrm>
        </p:grpSpPr>
        <p:sp>
          <p:nvSpPr>
            <p:cNvPr id="7" name="object 7"/>
            <p:cNvSpPr/>
            <p:nvPr/>
          </p:nvSpPr>
          <p:spPr>
            <a:xfrm>
              <a:off x="2918552" y="2176057"/>
              <a:ext cx="2305050" cy="0"/>
            </a:xfrm>
            <a:custGeom>
              <a:avLst/>
              <a:gdLst/>
              <a:ahLst/>
              <a:cxnLst/>
              <a:rect l="l" t="t" r="r" b="b"/>
              <a:pathLst>
                <a:path w="2305050">
                  <a:moveTo>
                    <a:pt x="0" y="0"/>
                  </a:moveTo>
                  <a:lnTo>
                    <a:pt x="2304757" y="0"/>
                  </a:lnTo>
                </a:path>
              </a:pathLst>
            </a:custGeom>
            <a:ln w="8890">
              <a:solidFill>
                <a:srgbClr val="939598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887459" y="2171623"/>
              <a:ext cx="2353945" cy="8890"/>
            </a:xfrm>
            <a:custGeom>
              <a:avLst/>
              <a:gdLst/>
              <a:ahLst/>
              <a:cxnLst/>
              <a:rect l="l" t="t" r="r" b="b"/>
              <a:pathLst>
                <a:path w="2353945" h="8889">
                  <a:moveTo>
                    <a:pt x="8890" y="4445"/>
                  </a:moveTo>
                  <a:lnTo>
                    <a:pt x="7581" y="1295"/>
                  </a:lnTo>
                  <a:lnTo>
                    <a:pt x="4445" y="0"/>
                  </a:lnTo>
                  <a:lnTo>
                    <a:pt x="1295" y="1295"/>
                  </a:lnTo>
                  <a:lnTo>
                    <a:pt x="0" y="4445"/>
                  </a:lnTo>
                  <a:lnTo>
                    <a:pt x="1295" y="7581"/>
                  </a:lnTo>
                  <a:lnTo>
                    <a:pt x="4445" y="8890"/>
                  </a:lnTo>
                  <a:lnTo>
                    <a:pt x="7581" y="7581"/>
                  </a:lnTo>
                  <a:lnTo>
                    <a:pt x="8890" y="4445"/>
                  </a:lnTo>
                  <a:close/>
                </a:path>
                <a:path w="2353945" h="8889">
                  <a:moveTo>
                    <a:pt x="2353614" y="4445"/>
                  </a:moveTo>
                  <a:lnTo>
                    <a:pt x="2352306" y="1295"/>
                  </a:lnTo>
                  <a:lnTo>
                    <a:pt x="2349169" y="0"/>
                  </a:lnTo>
                  <a:lnTo>
                    <a:pt x="2346020" y="1295"/>
                  </a:lnTo>
                  <a:lnTo>
                    <a:pt x="2344724" y="4445"/>
                  </a:lnTo>
                  <a:lnTo>
                    <a:pt x="2346020" y="7581"/>
                  </a:lnTo>
                  <a:lnTo>
                    <a:pt x="2349169" y="8890"/>
                  </a:lnTo>
                  <a:lnTo>
                    <a:pt x="2352306" y="7581"/>
                  </a:lnTo>
                  <a:lnTo>
                    <a:pt x="2353614" y="4445"/>
                  </a:lnTo>
                  <a:close/>
                </a:path>
              </a:pathLst>
            </a:custGeom>
            <a:solidFill>
              <a:srgbClr val="9395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2887463" y="2521099"/>
            <a:ext cx="2353945" cy="8890"/>
            <a:chOff x="2887463" y="2521099"/>
            <a:chExt cx="2353945" cy="8890"/>
          </a:xfrm>
        </p:grpSpPr>
        <p:sp>
          <p:nvSpPr>
            <p:cNvPr id="10" name="object 10"/>
            <p:cNvSpPr/>
            <p:nvPr/>
          </p:nvSpPr>
          <p:spPr>
            <a:xfrm>
              <a:off x="2918552" y="2525544"/>
              <a:ext cx="2305050" cy="0"/>
            </a:xfrm>
            <a:custGeom>
              <a:avLst/>
              <a:gdLst/>
              <a:ahLst/>
              <a:cxnLst/>
              <a:rect l="l" t="t" r="r" b="b"/>
              <a:pathLst>
                <a:path w="2305050">
                  <a:moveTo>
                    <a:pt x="0" y="0"/>
                  </a:moveTo>
                  <a:lnTo>
                    <a:pt x="2304757" y="0"/>
                  </a:lnTo>
                </a:path>
              </a:pathLst>
            </a:custGeom>
            <a:ln w="8890">
              <a:solidFill>
                <a:srgbClr val="939598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887459" y="2521102"/>
              <a:ext cx="2353945" cy="8890"/>
            </a:xfrm>
            <a:custGeom>
              <a:avLst/>
              <a:gdLst/>
              <a:ahLst/>
              <a:cxnLst/>
              <a:rect l="l" t="t" r="r" b="b"/>
              <a:pathLst>
                <a:path w="2353945" h="8889">
                  <a:moveTo>
                    <a:pt x="8890" y="4445"/>
                  </a:moveTo>
                  <a:lnTo>
                    <a:pt x="7581" y="1308"/>
                  </a:lnTo>
                  <a:lnTo>
                    <a:pt x="4445" y="0"/>
                  </a:lnTo>
                  <a:lnTo>
                    <a:pt x="1295" y="1308"/>
                  </a:lnTo>
                  <a:lnTo>
                    <a:pt x="0" y="4445"/>
                  </a:lnTo>
                  <a:lnTo>
                    <a:pt x="1295" y="7594"/>
                  </a:lnTo>
                  <a:lnTo>
                    <a:pt x="4445" y="8890"/>
                  </a:lnTo>
                  <a:lnTo>
                    <a:pt x="7581" y="7594"/>
                  </a:lnTo>
                  <a:lnTo>
                    <a:pt x="8890" y="4445"/>
                  </a:lnTo>
                  <a:close/>
                </a:path>
                <a:path w="2353945" h="8889">
                  <a:moveTo>
                    <a:pt x="2353614" y="4445"/>
                  </a:moveTo>
                  <a:lnTo>
                    <a:pt x="2352306" y="1308"/>
                  </a:lnTo>
                  <a:lnTo>
                    <a:pt x="2349169" y="0"/>
                  </a:lnTo>
                  <a:lnTo>
                    <a:pt x="2346020" y="1308"/>
                  </a:lnTo>
                  <a:lnTo>
                    <a:pt x="2344724" y="4445"/>
                  </a:lnTo>
                  <a:lnTo>
                    <a:pt x="2346020" y="7594"/>
                  </a:lnTo>
                  <a:lnTo>
                    <a:pt x="2349169" y="8890"/>
                  </a:lnTo>
                  <a:lnTo>
                    <a:pt x="2352306" y="7594"/>
                  </a:lnTo>
                  <a:lnTo>
                    <a:pt x="2353614" y="4445"/>
                  </a:lnTo>
                  <a:close/>
                </a:path>
              </a:pathLst>
            </a:custGeom>
            <a:solidFill>
              <a:srgbClr val="9395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2887463" y="1123147"/>
            <a:ext cx="2353945" cy="8890"/>
            <a:chOff x="2887463" y="1123147"/>
            <a:chExt cx="2353945" cy="8890"/>
          </a:xfrm>
        </p:grpSpPr>
        <p:sp>
          <p:nvSpPr>
            <p:cNvPr id="13" name="object 13"/>
            <p:cNvSpPr/>
            <p:nvPr/>
          </p:nvSpPr>
          <p:spPr>
            <a:xfrm>
              <a:off x="2918552" y="1127592"/>
              <a:ext cx="2305050" cy="0"/>
            </a:xfrm>
            <a:custGeom>
              <a:avLst/>
              <a:gdLst/>
              <a:ahLst/>
              <a:cxnLst/>
              <a:rect l="l" t="t" r="r" b="b"/>
              <a:pathLst>
                <a:path w="2305050">
                  <a:moveTo>
                    <a:pt x="0" y="0"/>
                  </a:moveTo>
                  <a:lnTo>
                    <a:pt x="2304757" y="0"/>
                  </a:lnTo>
                </a:path>
              </a:pathLst>
            </a:custGeom>
            <a:ln w="8890">
              <a:solidFill>
                <a:srgbClr val="939598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87459" y="1123149"/>
              <a:ext cx="2353945" cy="8890"/>
            </a:xfrm>
            <a:custGeom>
              <a:avLst/>
              <a:gdLst/>
              <a:ahLst/>
              <a:cxnLst/>
              <a:rect l="l" t="t" r="r" b="b"/>
              <a:pathLst>
                <a:path w="2353945" h="8890">
                  <a:moveTo>
                    <a:pt x="8890" y="4445"/>
                  </a:moveTo>
                  <a:lnTo>
                    <a:pt x="7581" y="1308"/>
                  </a:lnTo>
                  <a:lnTo>
                    <a:pt x="4445" y="0"/>
                  </a:lnTo>
                  <a:lnTo>
                    <a:pt x="1295" y="1308"/>
                  </a:lnTo>
                  <a:lnTo>
                    <a:pt x="0" y="4445"/>
                  </a:lnTo>
                  <a:lnTo>
                    <a:pt x="1295" y="7594"/>
                  </a:lnTo>
                  <a:lnTo>
                    <a:pt x="4445" y="8890"/>
                  </a:lnTo>
                  <a:lnTo>
                    <a:pt x="7581" y="7594"/>
                  </a:lnTo>
                  <a:lnTo>
                    <a:pt x="8890" y="4445"/>
                  </a:lnTo>
                  <a:close/>
                </a:path>
                <a:path w="2353945" h="8890">
                  <a:moveTo>
                    <a:pt x="2353614" y="4445"/>
                  </a:moveTo>
                  <a:lnTo>
                    <a:pt x="2352306" y="1308"/>
                  </a:lnTo>
                  <a:lnTo>
                    <a:pt x="2349169" y="0"/>
                  </a:lnTo>
                  <a:lnTo>
                    <a:pt x="2346020" y="1308"/>
                  </a:lnTo>
                  <a:lnTo>
                    <a:pt x="2344724" y="4445"/>
                  </a:lnTo>
                  <a:lnTo>
                    <a:pt x="2346020" y="7594"/>
                  </a:lnTo>
                  <a:lnTo>
                    <a:pt x="2349169" y="8890"/>
                  </a:lnTo>
                  <a:lnTo>
                    <a:pt x="2352306" y="7594"/>
                  </a:lnTo>
                  <a:lnTo>
                    <a:pt x="2353614" y="4445"/>
                  </a:lnTo>
                  <a:close/>
                </a:path>
              </a:pathLst>
            </a:custGeom>
            <a:solidFill>
              <a:srgbClr val="9395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2887463" y="1472636"/>
            <a:ext cx="2353945" cy="8890"/>
            <a:chOff x="2887463" y="1472636"/>
            <a:chExt cx="2353945" cy="8890"/>
          </a:xfrm>
        </p:grpSpPr>
        <p:sp>
          <p:nvSpPr>
            <p:cNvPr id="16" name="object 16"/>
            <p:cNvSpPr/>
            <p:nvPr/>
          </p:nvSpPr>
          <p:spPr>
            <a:xfrm>
              <a:off x="2918552" y="1477081"/>
              <a:ext cx="2305050" cy="0"/>
            </a:xfrm>
            <a:custGeom>
              <a:avLst/>
              <a:gdLst/>
              <a:ahLst/>
              <a:cxnLst/>
              <a:rect l="l" t="t" r="r" b="b"/>
              <a:pathLst>
                <a:path w="2305050">
                  <a:moveTo>
                    <a:pt x="0" y="0"/>
                  </a:moveTo>
                  <a:lnTo>
                    <a:pt x="2304757" y="0"/>
                  </a:lnTo>
                </a:path>
              </a:pathLst>
            </a:custGeom>
            <a:ln w="8890">
              <a:solidFill>
                <a:srgbClr val="939598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887459" y="1472640"/>
              <a:ext cx="2353945" cy="8890"/>
            </a:xfrm>
            <a:custGeom>
              <a:avLst/>
              <a:gdLst/>
              <a:ahLst/>
              <a:cxnLst/>
              <a:rect l="l" t="t" r="r" b="b"/>
              <a:pathLst>
                <a:path w="2353945" h="8890">
                  <a:moveTo>
                    <a:pt x="8890" y="4445"/>
                  </a:moveTo>
                  <a:lnTo>
                    <a:pt x="7581" y="1308"/>
                  </a:lnTo>
                  <a:lnTo>
                    <a:pt x="4445" y="0"/>
                  </a:lnTo>
                  <a:lnTo>
                    <a:pt x="1295" y="1308"/>
                  </a:lnTo>
                  <a:lnTo>
                    <a:pt x="0" y="4445"/>
                  </a:lnTo>
                  <a:lnTo>
                    <a:pt x="1295" y="7594"/>
                  </a:lnTo>
                  <a:lnTo>
                    <a:pt x="4445" y="8890"/>
                  </a:lnTo>
                  <a:lnTo>
                    <a:pt x="7581" y="7594"/>
                  </a:lnTo>
                  <a:lnTo>
                    <a:pt x="8890" y="4445"/>
                  </a:lnTo>
                  <a:close/>
                </a:path>
                <a:path w="2353945" h="8890">
                  <a:moveTo>
                    <a:pt x="2353614" y="4445"/>
                  </a:moveTo>
                  <a:lnTo>
                    <a:pt x="2352306" y="1308"/>
                  </a:lnTo>
                  <a:lnTo>
                    <a:pt x="2349169" y="0"/>
                  </a:lnTo>
                  <a:lnTo>
                    <a:pt x="2346020" y="1308"/>
                  </a:lnTo>
                  <a:lnTo>
                    <a:pt x="2344724" y="4445"/>
                  </a:lnTo>
                  <a:lnTo>
                    <a:pt x="2346020" y="7594"/>
                  </a:lnTo>
                  <a:lnTo>
                    <a:pt x="2349169" y="8890"/>
                  </a:lnTo>
                  <a:lnTo>
                    <a:pt x="2352306" y="7594"/>
                  </a:lnTo>
                  <a:lnTo>
                    <a:pt x="2353614" y="4445"/>
                  </a:lnTo>
                  <a:close/>
                </a:path>
              </a:pathLst>
            </a:custGeom>
            <a:solidFill>
              <a:srgbClr val="9395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874763" y="1169874"/>
            <a:ext cx="2395220" cy="292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050"/>
              </a:lnSpc>
              <a:spcBef>
                <a:spcPts val="100"/>
              </a:spcBef>
            </a:pPr>
            <a:r>
              <a:rPr sz="1350" b="1" baseline="3086" dirty="0">
                <a:latin typeface="Tahoma"/>
                <a:cs typeface="Tahoma"/>
              </a:rPr>
              <a:t>An</a:t>
            </a:r>
            <a:r>
              <a:rPr sz="1350" b="1" spc="-75" baseline="3086" dirty="0">
                <a:latin typeface="Tahoma"/>
                <a:cs typeface="Tahoma"/>
              </a:rPr>
              <a:t> tIonad</a:t>
            </a:r>
            <a:r>
              <a:rPr sz="1350" b="1" spc="-82" baseline="3086" dirty="0">
                <a:latin typeface="Tahoma"/>
                <a:cs typeface="Tahoma"/>
              </a:rPr>
              <a:t> </a:t>
            </a:r>
            <a:r>
              <a:rPr sz="1350" b="1" spc="-30" baseline="3086" dirty="0">
                <a:latin typeface="Tahoma"/>
                <a:cs typeface="Tahoma"/>
              </a:rPr>
              <a:t>Taighde</a:t>
            </a:r>
            <a:r>
              <a:rPr sz="1350" b="1" spc="-75" baseline="3086" dirty="0">
                <a:latin typeface="Tahoma"/>
                <a:cs typeface="Tahoma"/>
              </a:rPr>
              <a:t> </a:t>
            </a:r>
            <a:r>
              <a:rPr sz="1350" b="1" spc="-15" baseline="3086" dirty="0">
                <a:latin typeface="Tahoma"/>
                <a:cs typeface="Tahoma"/>
              </a:rPr>
              <a:t>don</a:t>
            </a:r>
            <a:r>
              <a:rPr sz="1350" b="1" spc="-75" baseline="3086" dirty="0">
                <a:latin typeface="Tahoma"/>
                <a:cs typeface="Tahoma"/>
              </a:rPr>
              <a:t> </a:t>
            </a:r>
            <a:r>
              <a:rPr sz="1350" b="1" spc="-15" baseline="3086" dirty="0">
                <a:latin typeface="Tahoma"/>
                <a:cs typeface="Tahoma"/>
              </a:rPr>
              <a:t>Chothú</a:t>
            </a:r>
            <a:r>
              <a:rPr sz="1350" b="1" spc="-67" baseline="3086" dirty="0">
                <a:latin typeface="Tahoma"/>
                <a:cs typeface="Tahoma"/>
              </a:rPr>
              <a:t> </a:t>
            </a:r>
            <a:r>
              <a:rPr sz="1350" b="1" baseline="3086" dirty="0">
                <a:latin typeface="Tahoma"/>
                <a:cs typeface="Tahoma"/>
              </a:rPr>
              <a:t>Sláinte</a:t>
            </a:r>
            <a:r>
              <a:rPr sz="1350" b="1" spc="247" baseline="3086" dirty="0">
                <a:latin typeface="Tahoma"/>
                <a:cs typeface="Tahoma"/>
              </a:rPr>
              <a:t>  </a:t>
            </a:r>
            <a:r>
              <a:rPr sz="900" b="1" spc="-25" dirty="0">
                <a:latin typeface="Tahoma"/>
                <a:cs typeface="Tahoma"/>
              </a:rPr>
              <a:t>36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ts val="1050"/>
              </a:lnSpc>
            </a:pP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Health</a:t>
            </a:r>
            <a:r>
              <a:rPr sz="900" spc="1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Promotion</a:t>
            </a:r>
            <a:r>
              <a:rPr sz="900" spc="1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Research</a:t>
            </a:r>
            <a:r>
              <a:rPr sz="900" spc="1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Tahoma"/>
                <a:cs typeface="Tahoma"/>
              </a:rPr>
              <a:t>Centre</a:t>
            </a:r>
            <a:endParaRPr sz="9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874763" y="1511608"/>
            <a:ext cx="8978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Tahoma"/>
                <a:cs typeface="Tahoma"/>
              </a:rPr>
              <a:t>Áras</a:t>
            </a:r>
            <a:r>
              <a:rPr sz="900" b="1" spc="-25" dirty="0">
                <a:latin typeface="Tahoma"/>
                <a:cs typeface="Tahoma"/>
              </a:rPr>
              <a:t> </a:t>
            </a:r>
            <a:r>
              <a:rPr sz="900" b="1" spc="-10" dirty="0">
                <a:solidFill>
                  <a:srgbClr val="231F20"/>
                </a:solidFill>
                <a:latin typeface="Tahoma"/>
                <a:cs typeface="Tahoma"/>
              </a:rPr>
              <a:t>Cairnes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Cairnes</a:t>
            </a:r>
            <a:r>
              <a:rPr sz="900" spc="19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Tahoma"/>
                <a:cs typeface="Tahoma"/>
              </a:rPr>
              <a:t>Building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74763" y="1861097"/>
            <a:ext cx="18656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Tahoma"/>
                <a:cs typeface="Tahoma"/>
              </a:rPr>
              <a:t>Áras</a:t>
            </a:r>
            <a:r>
              <a:rPr sz="900" b="1" spc="-5" dirty="0">
                <a:latin typeface="Tahoma"/>
                <a:cs typeface="Tahoma"/>
              </a:rPr>
              <a:t> </a:t>
            </a:r>
            <a:r>
              <a:rPr sz="900" b="1" spc="-35" dirty="0">
                <a:latin typeface="Tahoma"/>
                <a:cs typeface="Tahoma"/>
              </a:rPr>
              <a:t>Innealtóireachta</a:t>
            </a:r>
            <a:r>
              <a:rPr sz="900" b="1" spc="-5" dirty="0">
                <a:latin typeface="Tahoma"/>
                <a:cs typeface="Tahoma"/>
              </a:rPr>
              <a:t> </a:t>
            </a:r>
            <a:r>
              <a:rPr sz="900" b="1" dirty="0">
                <a:latin typeface="Tahoma"/>
                <a:cs typeface="Tahoma"/>
              </a:rPr>
              <a:t>Alice</a:t>
            </a:r>
            <a:r>
              <a:rPr sz="900" b="1" spc="-5" dirty="0">
                <a:latin typeface="Tahoma"/>
                <a:cs typeface="Tahoma"/>
              </a:rPr>
              <a:t> </a:t>
            </a:r>
            <a:r>
              <a:rPr sz="900" b="1" spc="-10" dirty="0">
                <a:latin typeface="Tahoma"/>
                <a:cs typeface="Tahoma"/>
              </a:rPr>
              <a:t>Perry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Alice</a:t>
            </a:r>
            <a:r>
              <a:rPr sz="900" spc="12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Perry</a:t>
            </a:r>
            <a:r>
              <a:rPr sz="900" spc="12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Engineering</a:t>
            </a:r>
            <a:r>
              <a:rPr sz="900" spc="12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Tahoma"/>
                <a:cs typeface="Tahoma"/>
              </a:rPr>
              <a:t>Building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874763" y="2210584"/>
            <a:ext cx="2395220" cy="649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31390" algn="l"/>
              </a:tabLst>
            </a:pPr>
            <a:r>
              <a:rPr sz="900" b="1" dirty="0">
                <a:latin typeface="Tahoma"/>
                <a:cs typeface="Tahoma"/>
              </a:rPr>
              <a:t>Áras</a:t>
            </a:r>
            <a:r>
              <a:rPr sz="900" b="1" spc="-10" dirty="0">
                <a:latin typeface="Tahoma"/>
                <a:cs typeface="Tahoma"/>
              </a:rPr>
              <a:t> </a:t>
            </a:r>
            <a:r>
              <a:rPr sz="900" b="1" spc="-20" dirty="0">
                <a:latin typeface="Tahoma"/>
                <a:cs typeface="Tahoma"/>
              </a:rPr>
              <a:t>Mhaighe</a:t>
            </a:r>
            <a:r>
              <a:rPr sz="900" b="1" spc="-5" dirty="0">
                <a:latin typeface="Tahoma"/>
                <a:cs typeface="Tahoma"/>
              </a:rPr>
              <a:t> </a:t>
            </a:r>
            <a:r>
              <a:rPr sz="900" b="1" spc="-10" dirty="0">
                <a:latin typeface="Tahoma"/>
                <a:cs typeface="Tahoma"/>
              </a:rPr>
              <a:t>Seola</a:t>
            </a:r>
            <a:r>
              <a:rPr sz="900" b="1" dirty="0">
                <a:latin typeface="Tahoma"/>
                <a:cs typeface="Tahoma"/>
              </a:rPr>
              <a:t>	</a:t>
            </a:r>
            <a:r>
              <a:rPr sz="900" b="1" spc="-25" dirty="0">
                <a:latin typeface="Tahoma"/>
                <a:cs typeface="Tahoma"/>
              </a:rPr>
              <a:t>33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Tahoma"/>
                <a:cs typeface="Tahoma"/>
              </a:rPr>
              <a:t>Moyola</a:t>
            </a:r>
            <a:r>
              <a:rPr sz="900" spc="21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Tahoma"/>
                <a:cs typeface="Tahoma"/>
              </a:rPr>
              <a:t>Building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900" b="1" dirty="0">
                <a:latin typeface="Tahoma"/>
                <a:cs typeface="Tahoma"/>
              </a:rPr>
              <a:t>An</a:t>
            </a:r>
            <a:r>
              <a:rPr sz="900" b="1" spc="-50" dirty="0">
                <a:latin typeface="Tahoma"/>
                <a:cs typeface="Tahoma"/>
              </a:rPr>
              <a:t> </a:t>
            </a:r>
            <a:r>
              <a:rPr sz="900" b="1" dirty="0">
                <a:latin typeface="Tahoma"/>
                <a:cs typeface="Tahoma"/>
              </a:rPr>
              <a:t>Clinic</a:t>
            </a:r>
            <a:r>
              <a:rPr sz="900" b="1" spc="-55" dirty="0">
                <a:latin typeface="Tahoma"/>
                <a:cs typeface="Tahoma"/>
              </a:rPr>
              <a:t> </a:t>
            </a:r>
            <a:r>
              <a:rPr sz="900" b="1" spc="-20" dirty="0">
                <a:latin typeface="Tahoma"/>
                <a:cs typeface="Tahoma"/>
              </a:rPr>
              <a:t>Teiripe</a:t>
            </a:r>
            <a:r>
              <a:rPr sz="900" b="1" spc="-50" dirty="0">
                <a:latin typeface="Tahoma"/>
                <a:cs typeface="Tahoma"/>
              </a:rPr>
              <a:t> </a:t>
            </a:r>
            <a:r>
              <a:rPr sz="900" b="1" spc="-30" dirty="0">
                <a:latin typeface="Tahoma"/>
                <a:cs typeface="Tahoma"/>
              </a:rPr>
              <a:t>Urlabhra</a:t>
            </a:r>
            <a:r>
              <a:rPr sz="900" b="1" spc="-55" dirty="0">
                <a:latin typeface="Tahoma"/>
                <a:cs typeface="Tahoma"/>
              </a:rPr>
              <a:t> </a:t>
            </a:r>
            <a:r>
              <a:rPr sz="900" b="1" dirty="0">
                <a:latin typeface="Tahoma"/>
                <a:cs typeface="Tahoma"/>
              </a:rPr>
              <a:t>agus</a:t>
            </a:r>
            <a:r>
              <a:rPr sz="900" b="1" spc="-50" dirty="0">
                <a:latin typeface="Tahoma"/>
                <a:cs typeface="Tahoma"/>
              </a:rPr>
              <a:t> </a:t>
            </a:r>
            <a:r>
              <a:rPr sz="900" b="1" dirty="0">
                <a:latin typeface="Tahoma"/>
                <a:cs typeface="Tahoma"/>
              </a:rPr>
              <a:t>Teanga</a:t>
            </a:r>
            <a:r>
              <a:rPr sz="900" b="1" spc="200" dirty="0">
                <a:latin typeface="Tahoma"/>
                <a:cs typeface="Tahoma"/>
              </a:rPr>
              <a:t> </a:t>
            </a:r>
            <a:r>
              <a:rPr sz="900" b="1" spc="-25" dirty="0">
                <a:latin typeface="Tahoma"/>
                <a:cs typeface="Tahoma"/>
              </a:rPr>
              <a:t>33</a:t>
            </a:r>
            <a:endParaRPr sz="9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900" spc="50" dirty="0">
                <a:solidFill>
                  <a:srgbClr val="231F20"/>
                </a:solidFill>
                <a:latin typeface="Tahoma"/>
                <a:cs typeface="Tahoma"/>
              </a:rPr>
              <a:t>Speech</a:t>
            </a:r>
            <a:r>
              <a:rPr sz="900" spc="8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and</a:t>
            </a:r>
            <a:r>
              <a:rPr sz="900" spc="8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Language</a:t>
            </a:r>
            <a:r>
              <a:rPr sz="900" spc="8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Therapy</a:t>
            </a:r>
            <a:r>
              <a:rPr sz="900" spc="8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Tahoma"/>
                <a:cs typeface="Tahoma"/>
              </a:rPr>
              <a:t>Clinic</a:t>
            </a:r>
            <a:endParaRPr sz="900">
              <a:latin typeface="Tahoma"/>
              <a:cs typeface="Tahoma"/>
            </a:endParaRPr>
          </a:p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5450926" y="1136650"/>
          <a:ext cx="2336164" cy="60788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11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Ára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Bitheolaíochta</a:t>
                      </a:r>
                      <a:r>
                        <a:rPr sz="900" b="1" spc="-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Daonna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Human</a:t>
                      </a:r>
                      <a:r>
                        <a:rPr sz="900" spc="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Biology</a:t>
                      </a:r>
                      <a:r>
                        <a:rPr sz="900" spc="1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Building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11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Áras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Gaeilge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889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15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Áras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 na</a:t>
                      </a:r>
                      <a:r>
                        <a:rPr sz="900" b="1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Mac</a:t>
                      </a:r>
                      <a:r>
                        <a:rPr sz="900" b="1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Léinn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889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35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Áras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Oirbsean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Orbsen</a:t>
                      </a:r>
                      <a:r>
                        <a:rPr sz="900" spc="2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Building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22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Áras</a:t>
                      </a:r>
                      <a:r>
                        <a:rPr sz="900" b="1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Uí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Argadáin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Hardiman</a:t>
                      </a:r>
                      <a:r>
                        <a:rPr sz="900" spc="16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Building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20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2857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Áras</a:t>
                      </a:r>
                      <a:r>
                        <a:rPr sz="900" b="1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Uí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Chat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hail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889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10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3937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Aula</a:t>
                      </a:r>
                      <a:r>
                        <a:rPr sz="900" b="1" spc="-6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Maxima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889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1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826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20" dirty="0">
                          <a:latin typeface="Tahoma"/>
                          <a:cs typeface="Tahoma"/>
                        </a:rPr>
                        <a:t>Beár</a:t>
                      </a:r>
                      <a:r>
                        <a:rPr sz="900" b="1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Mac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Léinn</a:t>
                      </a:r>
                      <a:r>
                        <a:rPr sz="900" b="1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-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Sult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-2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College</a:t>
                      </a:r>
                      <a:r>
                        <a:rPr sz="9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900" spc="-4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Bar</a:t>
                      </a:r>
                      <a:r>
                        <a:rPr sz="900" spc="-5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sz="900" spc="-4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900" spc="-2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Sult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762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10" dirty="0">
                          <a:latin typeface="Tahoma"/>
                          <a:cs typeface="Tahoma"/>
                        </a:rPr>
                        <a:t>B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loc</a:t>
                      </a:r>
                      <a:r>
                        <a:rPr sz="900" b="1" spc="-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Block</a:t>
                      </a:r>
                      <a:r>
                        <a:rPr sz="900" spc="1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13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826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10" dirty="0">
                          <a:latin typeface="Tahoma"/>
                          <a:cs typeface="Tahoma"/>
                        </a:rPr>
                        <a:t>Blo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Block</a:t>
                      </a:r>
                      <a:r>
                        <a:rPr sz="900" spc="1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19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889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10" dirty="0">
                          <a:latin typeface="Tahoma"/>
                          <a:cs typeface="Tahoma"/>
                        </a:rPr>
                        <a:t>Bl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oc</a:t>
                      </a:r>
                      <a:r>
                        <a:rPr sz="900" b="1" spc="-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Block</a:t>
                      </a:r>
                      <a:r>
                        <a:rPr sz="900" spc="1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12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889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10" dirty="0">
                          <a:latin typeface="Tahoma"/>
                          <a:cs typeface="Tahoma"/>
                        </a:rPr>
                        <a:t>Blo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Block</a:t>
                      </a:r>
                      <a:r>
                        <a:rPr sz="900" spc="1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28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953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B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óthar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Drioglainne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Distillery</a:t>
                      </a:r>
                      <a:r>
                        <a:rPr sz="900" spc="1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Road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26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016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Ceoláras</a:t>
                      </a:r>
                      <a:r>
                        <a:rPr sz="900" b="1" spc="-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Emily</a:t>
                      </a:r>
                      <a:r>
                        <a:rPr sz="900" b="1" spc="-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Anderson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The</a:t>
                      </a:r>
                      <a:r>
                        <a:rPr sz="900" spc="6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Emily</a:t>
                      </a:r>
                      <a:r>
                        <a:rPr sz="900" spc="6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Anderson</a:t>
                      </a:r>
                      <a:r>
                        <a:rPr sz="900" spc="6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Concert</a:t>
                      </a:r>
                      <a:r>
                        <a:rPr sz="900" spc="7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Hall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1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Comhaltas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na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Mac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Léinn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Students’</a:t>
                      </a:r>
                      <a:r>
                        <a:rPr sz="900" spc="18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Union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Deasc</a:t>
                      </a:r>
                      <a:r>
                        <a:rPr sz="900" b="1" spc="-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Eolais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Mac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Léinn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(SID)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Student</a:t>
                      </a:r>
                      <a:r>
                        <a:rPr sz="900" spc="-4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900" spc="-5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Information</a:t>
                      </a:r>
                      <a:r>
                        <a:rPr sz="900" spc="-3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900" spc="-3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Desk</a:t>
                      </a:r>
                      <a:r>
                        <a:rPr sz="900" spc="-4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(SID)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10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35" dirty="0">
                          <a:latin typeface="Tahoma"/>
                          <a:cs typeface="Tahoma"/>
                        </a:rPr>
                        <a:t>Foir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gneamh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nDán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8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/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na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hEolaíochta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Arts</a:t>
                      </a:r>
                      <a:r>
                        <a:rPr sz="900" spc="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/</a:t>
                      </a:r>
                      <a:r>
                        <a:rPr sz="900" spc="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Science</a:t>
                      </a:r>
                      <a:r>
                        <a:rPr sz="900" spc="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Building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21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10" dirty="0">
                          <a:latin typeface="Tahoma"/>
                          <a:cs typeface="Tahoma"/>
                        </a:rPr>
                        <a:t>Forthe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ach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Institiúid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Uí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Riain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Ryan</a:t>
                      </a:r>
                      <a:r>
                        <a:rPr sz="900" spc="7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Institute</a:t>
                      </a:r>
                      <a:r>
                        <a:rPr sz="900" spc="8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Annexe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3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Halla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Bailey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Allen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ts val="1015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Bailey</a:t>
                      </a:r>
                      <a:r>
                        <a:rPr sz="900" spc="114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Allen</a:t>
                      </a:r>
                      <a:r>
                        <a:rPr sz="900" spc="114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Hall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2705" marB="0">
                    <a:lnT w="9525">
                      <a:solidFill>
                        <a:srgbClr val="939598"/>
                      </a:solidFill>
                      <a:prstDash val="dot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23" name="object 23"/>
          <p:cNvSpPr/>
          <p:nvPr/>
        </p:nvSpPr>
        <p:spPr>
          <a:xfrm>
            <a:off x="7795651" y="1697692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795651" y="1913693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795651" y="2263182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795651" y="2612669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795651" y="2828669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795651" y="3044670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795651" y="3394157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795651" y="3743646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795651" y="4093133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450926" y="1132205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90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795651" y="1132205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795651" y="1481693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795651" y="4442622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795651" y="4792110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4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4"/>
                </a:lnTo>
                <a:lnTo>
                  <a:pt x="7588" y="7588"/>
                </a:lnTo>
                <a:lnTo>
                  <a:pt x="4445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795651" y="5141598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4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4"/>
                </a:lnTo>
                <a:lnTo>
                  <a:pt x="7588" y="7588"/>
                </a:lnTo>
                <a:lnTo>
                  <a:pt x="4445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795651" y="5491086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4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4"/>
                </a:lnTo>
                <a:lnTo>
                  <a:pt x="7588" y="7588"/>
                </a:lnTo>
                <a:lnTo>
                  <a:pt x="4445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795651" y="5840574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4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4"/>
                </a:lnTo>
                <a:lnTo>
                  <a:pt x="7588" y="7588"/>
                </a:lnTo>
                <a:lnTo>
                  <a:pt x="4445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795651" y="6190062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795651" y="6539551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4444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4"/>
                </a:lnTo>
                <a:lnTo>
                  <a:pt x="7588" y="7588"/>
                </a:lnTo>
                <a:lnTo>
                  <a:pt x="4445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795651" y="6889039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4444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4"/>
                </a:lnTo>
                <a:lnTo>
                  <a:pt x="7588" y="7588"/>
                </a:lnTo>
                <a:lnTo>
                  <a:pt x="4445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3" name="object 43"/>
          <p:cNvGraphicFramePr>
            <a:graphicFrameLocks noGrp="1"/>
          </p:cNvGraphicFramePr>
          <p:nvPr/>
        </p:nvGraphicFramePr>
        <p:xfrm>
          <a:off x="8014388" y="1133346"/>
          <a:ext cx="2381250" cy="50653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250">
                <a:tc>
                  <a:txBody>
                    <a:bodyPr/>
                    <a:lstStyle/>
                    <a:p>
                      <a:pPr marR="20955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221865" algn="l"/>
                        </a:tabLst>
                      </a:pPr>
                      <a:r>
                        <a:rPr sz="900" b="1" spc="-40" dirty="0">
                          <a:latin typeface="Tahoma"/>
                          <a:cs typeface="Tahoma"/>
                        </a:rPr>
                        <a:t>Insti</a:t>
                      </a:r>
                      <a:r>
                        <a:rPr sz="900" b="1" spc="-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tiúid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hEolaíochta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Cliniciúla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sz="900" b="1" spc="-85" dirty="0">
                          <a:latin typeface="Tahoma"/>
                          <a:cs typeface="Tahoma"/>
                        </a:rPr>
                        <a:t>51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Clinical</a:t>
                      </a:r>
                      <a:r>
                        <a:rPr sz="900" spc="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Science</a:t>
                      </a:r>
                      <a:r>
                        <a:rPr sz="900" spc="9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Institute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Iona</a:t>
                      </a:r>
                      <a:r>
                        <a:rPr sz="900" b="1" spc="-5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</a:t>
                      </a:r>
                      <a:r>
                        <a:rPr sz="900" b="1" spc="-6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6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hÉireann</a:t>
                      </a:r>
                      <a:r>
                        <a:rPr sz="900" b="1" spc="-5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</a:t>
                      </a:r>
                      <a:r>
                        <a:rPr sz="900" b="1" spc="-7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Chearta</a:t>
                      </a:r>
                      <a:r>
                        <a:rPr sz="900" b="1" spc="-6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5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Duine</a:t>
                      </a:r>
                      <a:r>
                        <a:rPr sz="900" b="1" spc="2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0" dirty="0">
                          <a:latin typeface="Tahoma"/>
                          <a:cs typeface="Tahoma"/>
                        </a:rPr>
                        <a:t>4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Irish</a:t>
                      </a:r>
                      <a:r>
                        <a:rPr sz="900" spc="7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Centre</a:t>
                      </a:r>
                      <a:r>
                        <a:rPr sz="900" spc="8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for</a:t>
                      </a:r>
                      <a:r>
                        <a:rPr sz="900" spc="8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Human</a:t>
                      </a:r>
                      <a:r>
                        <a:rPr sz="900" spc="8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Rights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221865" algn="l"/>
                        </a:tabLst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Ionad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Seirbhísí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Poist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1350" b="1" spc="-75" baseline="-9259" dirty="0">
                          <a:latin typeface="Tahoma"/>
                          <a:cs typeface="Tahoma"/>
                        </a:rPr>
                        <a:t>9</a:t>
                      </a:r>
                      <a:endParaRPr sz="1350" baseline="-9259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r>
                        <a:rPr sz="900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Mail</a:t>
                      </a:r>
                      <a:r>
                        <a:rPr sz="900" spc="10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Services</a:t>
                      </a:r>
                      <a:r>
                        <a:rPr sz="900" spc="10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Centre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730">
                <a:tc>
                  <a:txBody>
                    <a:bodyPr/>
                    <a:lstStyle/>
                    <a:p>
                      <a:pPr marR="76835">
                        <a:lnSpc>
                          <a:spcPts val="1060"/>
                        </a:lnSpc>
                        <a:spcBef>
                          <a:spcPts val="440"/>
                        </a:spcBef>
                        <a:tabLst>
                          <a:tab pos="2221865" algn="l"/>
                        </a:tabLst>
                      </a:pPr>
                      <a:r>
                        <a:rPr sz="900" b="1" spc="-5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Ionad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Uí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Dhonnchadha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-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sz="900" b="1" spc="-50" dirty="0">
                          <a:latin typeface="Tahoma"/>
                          <a:cs typeface="Tahoma"/>
                        </a:rPr>
                        <a:t>8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Drámaíocht,</a:t>
                      </a:r>
                      <a:r>
                        <a:rPr sz="900" b="1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Amharclannaíocht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ts val="1050"/>
                        </a:lnSpc>
                      </a:pP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agus</a:t>
                      </a:r>
                      <a:r>
                        <a:rPr sz="900" b="1" spc="-5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Taibhléiriú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 marR="358140">
                        <a:lnSpc>
                          <a:spcPct val="100000"/>
                        </a:lnSpc>
                      </a:pPr>
                      <a:r>
                        <a:rPr sz="900" spc="-4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O’Donoghue</a:t>
                      </a:r>
                      <a:r>
                        <a:rPr sz="900" spc="-3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Centre</a:t>
                      </a:r>
                      <a:r>
                        <a:rPr sz="900" spc="-3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sz="900" spc="-3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900" spc="-6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Drama,</a:t>
                      </a:r>
                      <a:r>
                        <a:rPr sz="900" spc="-3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900" spc="-2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Theatre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and</a:t>
                      </a:r>
                      <a:r>
                        <a:rPr sz="900" spc="8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Performance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588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  <a:spcBef>
                          <a:spcPts val="434"/>
                        </a:spcBef>
                        <a:tabLst>
                          <a:tab pos="2221865" algn="l"/>
                        </a:tabLst>
                      </a:pPr>
                      <a:r>
                        <a:rPr sz="1350" b="1" spc="-60" baseline="3086" dirty="0">
                          <a:latin typeface="Tahoma"/>
                          <a:cs typeface="Tahoma"/>
                        </a:rPr>
                        <a:t>Insti</a:t>
                      </a:r>
                      <a:r>
                        <a:rPr sz="1350" b="1" spc="-60" baseline="3086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tiúid</a:t>
                      </a:r>
                      <a:r>
                        <a:rPr sz="1350" b="1" spc="7" baseline="3086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50" b="1" spc="-30" baseline="3086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Lambe</a:t>
                      </a:r>
                      <a:r>
                        <a:rPr sz="1350" b="1" baseline="3086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50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ts val="105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Lambe</a:t>
                      </a:r>
                      <a:r>
                        <a:rPr sz="900" spc="16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Institute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5244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R="1143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221865" algn="l"/>
                        </a:tabLst>
                      </a:pPr>
                      <a:r>
                        <a:rPr sz="900" b="1" spc="-10" dirty="0">
                          <a:latin typeface="Tahoma"/>
                          <a:cs typeface="Tahoma"/>
                        </a:rPr>
                        <a:t>Oid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eachas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sz="1350" b="1" spc="-75" baseline="-9259" dirty="0">
                          <a:latin typeface="Tahoma"/>
                          <a:cs typeface="Tahoma"/>
                        </a:rPr>
                        <a:t>14</a:t>
                      </a:r>
                      <a:endParaRPr sz="1350" baseline="-9259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Education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R="254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221865" algn="l"/>
                        </a:tabLst>
                      </a:pPr>
                      <a:r>
                        <a:rPr sz="900" b="1" spc="-10" dirty="0">
                          <a:latin typeface="Tahoma"/>
                          <a:cs typeface="Tahoma"/>
                        </a:rPr>
                        <a:t>Oid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eachas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sz="1350" b="1" spc="-37" baseline="-9259" dirty="0">
                          <a:latin typeface="Tahoma"/>
                          <a:cs typeface="Tahoma"/>
                        </a:rPr>
                        <a:t>52</a:t>
                      </a:r>
                      <a:endParaRPr sz="1350" baseline="-9259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Education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R="254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221865" algn="l"/>
                        </a:tabLst>
                      </a:pPr>
                      <a:r>
                        <a:rPr sz="900" b="1" spc="-30" dirty="0">
                          <a:latin typeface="Tahoma"/>
                          <a:cs typeface="Tahoma"/>
                        </a:rPr>
                        <a:t>Réam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hdhéantán</a:t>
                      </a:r>
                      <a:r>
                        <a:rPr sz="900" b="1" spc="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Cois</a:t>
                      </a:r>
                      <a:r>
                        <a:rPr sz="900" b="1" spc="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Abhan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sz="1350" b="1" spc="-37" baseline="-9259" dirty="0">
                          <a:latin typeface="Tahoma"/>
                          <a:cs typeface="Tahoma"/>
                        </a:rPr>
                        <a:t>29</a:t>
                      </a:r>
                      <a:endParaRPr sz="1350" baseline="-9259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Riverside</a:t>
                      </a:r>
                      <a:r>
                        <a:rPr sz="900" spc="1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Terrapin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221865" algn="l"/>
                        </a:tabLst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Réa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mhdhéantán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Scoil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Huston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sz="1350" b="1" spc="-75" baseline="-12345" dirty="0">
                          <a:latin typeface="Tahoma"/>
                          <a:cs typeface="Tahoma"/>
                        </a:rPr>
                        <a:t>5</a:t>
                      </a:r>
                      <a:endParaRPr sz="1350" baseline="-12345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The</a:t>
                      </a:r>
                      <a:r>
                        <a:rPr sz="900" spc="114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Huston</a:t>
                      </a:r>
                      <a:r>
                        <a:rPr sz="900" spc="1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School</a:t>
                      </a:r>
                      <a:r>
                        <a:rPr sz="900" spc="114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Bubble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marR="7620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221865" algn="l"/>
                        </a:tabLst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Scoi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</a:t>
                      </a:r>
                      <a:r>
                        <a:rPr sz="900" b="1" spc="-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Scannán</a:t>
                      </a:r>
                      <a:r>
                        <a:rPr sz="900" b="1" spc="-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agus</a:t>
                      </a:r>
                      <a:r>
                        <a:rPr sz="900" b="1" spc="-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Meán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sz="1350" b="1" spc="-75" baseline="-12345" dirty="0">
                          <a:latin typeface="Tahoma"/>
                          <a:cs typeface="Tahoma"/>
                        </a:rPr>
                        <a:t>6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Digiteach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Huston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Huston</a:t>
                      </a:r>
                      <a:r>
                        <a:rPr sz="900" spc="7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School</a:t>
                      </a:r>
                      <a:r>
                        <a:rPr sz="900" spc="7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of</a:t>
                      </a:r>
                      <a:r>
                        <a:rPr sz="900" spc="7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Film</a:t>
                      </a:r>
                      <a:r>
                        <a:rPr sz="900" spc="7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and</a:t>
                      </a:r>
                      <a:r>
                        <a:rPr sz="900" spc="7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Digital</a:t>
                      </a:r>
                      <a:r>
                        <a:rPr sz="900" spc="7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Media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ts val="1035"/>
                        </a:lnSpc>
                        <a:spcBef>
                          <a:spcPts val="464"/>
                        </a:spcBef>
                        <a:tabLst>
                          <a:tab pos="2221865" algn="l"/>
                        </a:tabLst>
                      </a:pPr>
                      <a:r>
                        <a:rPr sz="1350" b="1" spc="-15" baseline="6172" dirty="0">
                          <a:latin typeface="Tahoma"/>
                          <a:cs typeface="Tahoma"/>
                        </a:rPr>
                        <a:t>Séipéal</a:t>
                      </a:r>
                      <a:r>
                        <a:rPr sz="1350" b="1" spc="-60" baseline="6172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350" b="1" spc="-52" baseline="6172" dirty="0">
                          <a:latin typeface="Tahoma"/>
                          <a:cs typeface="Tahoma"/>
                        </a:rPr>
                        <a:t>Naomh</a:t>
                      </a:r>
                      <a:r>
                        <a:rPr sz="1350" b="1" spc="-67" baseline="6172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350" b="1" spc="-15" baseline="6172" dirty="0">
                          <a:latin typeface="Tahoma"/>
                          <a:cs typeface="Tahoma"/>
                        </a:rPr>
                        <a:t>Columbán</a:t>
                      </a:r>
                      <a:r>
                        <a:rPr sz="1350" b="1" baseline="6172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48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ts val="1035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The</a:t>
                      </a:r>
                      <a:r>
                        <a:rPr sz="900" spc="1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Chapel</a:t>
                      </a:r>
                      <a:r>
                        <a:rPr sz="900" spc="10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of</a:t>
                      </a:r>
                      <a:r>
                        <a:rPr sz="900" spc="10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St</a:t>
                      </a:r>
                      <a:r>
                        <a:rPr sz="900" spc="10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Columbanus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9054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R="254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221865" algn="l"/>
                        </a:tabLst>
                      </a:pPr>
                      <a:r>
                        <a:rPr sz="900" b="1" spc="-10" dirty="0">
                          <a:latin typeface="Tahoma"/>
                          <a:cs typeface="Tahoma"/>
                        </a:rPr>
                        <a:t>Síce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olaíocht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sz="1350" b="1" spc="-37" baseline="-21604" dirty="0">
                          <a:latin typeface="Tahoma"/>
                          <a:cs typeface="Tahoma"/>
                        </a:rPr>
                        <a:t>25</a:t>
                      </a:r>
                      <a:endParaRPr sz="1350" baseline="-21604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ct val="100000"/>
                        </a:lnSpc>
                      </a:pP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Psychology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221865" algn="l"/>
                        </a:tabLst>
                      </a:pPr>
                      <a:r>
                        <a:rPr sz="900" b="1" spc="-10" dirty="0">
                          <a:latin typeface="Tahoma"/>
                          <a:cs typeface="Tahoma"/>
                        </a:rPr>
                        <a:t>Tea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ch</a:t>
                      </a:r>
                      <a:r>
                        <a:rPr sz="900" b="1" spc="-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Gheata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sz="1350" b="1" spc="-75" baseline="-18518" dirty="0">
                          <a:latin typeface="Tahoma"/>
                          <a:cs typeface="Tahoma"/>
                        </a:rPr>
                        <a:t>2</a:t>
                      </a:r>
                      <a:endParaRPr sz="1350" baseline="-18518">
                        <a:latin typeface="Tahoma"/>
                        <a:cs typeface="Tahoma"/>
                      </a:endParaRPr>
                    </a:p>
                    <a:p>
                      <a:pPr marR="39370">
                        <a:lnSpc>
                          <a:spcPts val="1015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Gate</a:t>
                      </a:r>
                      <a:r>
                        <a:rPr sz="900" spc="1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Lodge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4" name="object 44"/>
          <p:cNvSpPr/>
          <p:nvPr/>
        </p:nvSpPr>
        <p:spPr>
          <a:xfrm>
            <a:off x="10359113" y="1832323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0359113" y="2181811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359113" y="2942779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0359113" y="3292268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359113" y="3641755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359113" y="3991244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359113" y="4340731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4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4"/>
                </a:lnTo>
                <a:lnTo>
                  <a:pt x="7588" y="7588"/>
                </a:lnTo>
                <a:lnTo>
                  <a:pt x="4444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359113" y="4690220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359113" y="5176868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4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4"/>
                </a:lnTo>
                <a:lnTo>
                  <a:pt x="7588" y="7588"/>
                </a:lnTo>
                <a:lnTo>
                  <a:pt x="4444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014388" y="1133346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0359113" y="1133346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0359113" y="1482835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0359113" y="5526356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4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4"/>
                </a:lnTo>
                <a:lnTo>
                  <a:pt x="7588" y="7588"/>
                </a:lnTo>
                <a:lnTo>
                  <a:pt x="4444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0359113" y="5875844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4444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4"/>
                </a:lnTo>
                <a:lnTo>
                  <a:pt x="7588" y="7588"/>
                </a:lnTo>
                <a:lnTo>
                  <a:pt x="4444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8" name="object 58"/>
          <p:cNvGraphicFramePr>
            <a:graphicFrameLocks noGrp="1"/>
          </p:cNvGraphicFramePr>
          <p:nvPr/>
        </p:nvGraphicFramePr>
        <p:xfrm>
          <a:off x="323999" y="1191947"/>
          <a:ext cx="2340610" cy="1247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0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2770">
                <a:tc>
                  <a:txBody>
                    <a:bodyPr/>
                    <a:lstStyle/>
                    <a:p>
                      <a:pPr marR="250190">
                        <a:lnSpc>
                          <a:spcPts val="1080"/>
                        </a:lnSpc>
                        <a:spcBef>
                          <a:spcPts val="5"/>
                        </a:spcBef>
                      </a:pPr>
                      <a:r>
                        <a:rPr sz="900" b="1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35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Campas</a:t>
                      </a:r>
                      <a:r>
                        <a:rPr sz="900" b="1" spc="-3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Spóirt,</a:t>
                      </a:r>
                      <a:r>
                        <a:rPr sz="900" b="1" spc="-65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35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Daingean</a:t>
                      </a:r>
                      <a:r>
                        <a:rPr sz="900" b="1" spc="-3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-</a:t>
                      </a:r>
                      <a:r>
                        <a:rPr sz="900" b="1" spc="-3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an </a:t>
                      </a:r>
                      <a:r>
                        <a:rPr sz="900" b="1" spc="-5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tIonad</a:t>
                      </a:r>
                      <a:r>
                        <a:rPr sz="900" b="1" spc="-35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Spóirt</a:t>
                      </a:r>
                      <a:r>
                        <a:rPr sz="900" b="1" spc="-35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Réigiúnach</a:t>
                      </a:r>
                      <a:r>
                        <a:rPr sz="900" b="1" spc="-35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san</a:t>
                      </a:r>
                      <a:r>
                        <a:rPr sz="900" b="1" spc="-3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áireamh </a:t>
                      </a:r>
                      <a:r>
                        <a:rPr sz="900" spc="1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Sports</a:t>
                      </a:r>
                      <a:r>
                        <a:rPr sz="900" spc="10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Campus,</a:t>
                      </a:r>
                      <a:r>
                        <a:rPr sz="900" spc="10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Dangan</a:t>
                      </a:r>
                      <a:r>
                        <a:rPr sz="900" spc="10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85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-</a:t>
                      </a:r>
                      <a:r>
                        <a:rPr sz="900" spc="10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including </a:t>
                      </a:r>
                      <a:r>
                        <a:rPr sz="900" spc="1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Regional</a:t>
                      </a:r>
                      <a:r>
                        <a:rPr sz="900" spc="12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Sports</a:t>
                      </a:r>
                      <a:r>
                        <a:rPr sz="900" spc="125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F16B95"/>
                          </a:solidFill>
                          <a:latin typeface="Tahoma"/>
                          <a:cs typeface="Tahoma"/>
                        </a:rPr>
                        <a:t>Centre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35" marB="0">
                    <a:lnB w="19050">
                      <a:solidFill>
                        <a:srgbClr val="F16B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159000" algn="l"/>
                        </a:tabLst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tÁras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Spóirt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46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10" dirty="0">
                          <a:latin typeface="Tahoma"/>
                          <a:cs typeface="Tahoma"/>
                        </a:rPr>
                        <a:t>Sports</a:t>
                      </a:r>
                      <a:r>
                        <a:rPr sz="900" spc="1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latin typeface="Tahoma"/>
                          <a:cs typeface="Tahoma"/>
                        </a:rPr>
                        <a:t>Pavilion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19050">
                      <a:solidFill>
                        <a:srgbClr val="F16B95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159000" algn="l"/>
                        </a:tabLst>
                      </a:pPr>
                      <a:r>
                        <a:rPr sz="900" b="1" spc="-10" dirty="0">
                          <a:latin typeface="Tahoma"/>
                          <a:cs typeface="Tahoma"/>
                        </a:rPr>
                        <a:t>Teach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Maryville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45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ts val="1015"/>
                        </a:lnSpc>
                      </a:pPr>
                      <a:r>
                        <a:rPr sz="900" spc="10" dirty="0">
                          <a:latin typeface="Tahoma"/>
                          <a:cs typeface="Tahoma"/>
                        </a:rPr>
                        <a:t>Maryville</a:t>
                      </a:r>
                      <a:r>
                        <a:rPr sz="900" spc="1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latin typeface="Tahoma"/>
                          <a:cs typeface="Tahoma"/>
                        </a:rPr>
                        <a:t>House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9" name="object 59"/>
          <p:cNvGraphicFramePr>
            <a:graphicFrameLocks noGrp="1"/>
          </p:cNvGraphicFramePr>
          <p:nvPr/>
        </p:nvGraphicFramePr>
        <p:xfrm>
          <a:off x="323999" y="2732805"/>
          <a:ext cx="2336164" cy="3068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8450">
                <a:tc gridSpan="2"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900" b="1" dirty="0">
                          <a:solidFill>
                            <a:srgbClr val="1EB8BB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20" dirty="0">
                          <a:solidFill>
                            <a:srgbClr val="1EB8B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1EB8BB"/>
                          </a:solidFill>
                          <a:latin typeface="Tahoma"/>
                          <a:cs typeface="Tahoma"/>
                        </a:rPr>
                        <a:t>Campas</a:t>
                      </a:r>
                      <a:r>
                        <a:rPr sz="900" b="1" spc="-20" dirty="0">
                          <a:solidFill>
                            <a:srgbClr val="1EB8B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1EB8BB"/>
                          </a:solidFill>
                          <a:latin typeface="Tahoma"/>
                          <a:cs typeface="Tahoma"/>
                        </a:rPr>
                        <a:t>Thuaidh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1EB8BB"/>
                          </a:solidFill>
                          <a:latin typeface="Tahoma"/>
                          <a:cs typeface="Tahoma"/>
                        </a:rPr>
                        <a:t>North</a:t>
                      </a:r>
                      <a:r>
                        <a:rPr sz="900" spc="175" dirty="0">
                          <a:solidFill>
                            <a:srgbClr val="1EB8BB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1EB8BB"/>
                          </a:solidFill>
                          <a:latin typeface="Tahoma"/>
                          <a:cs typeface="Tahoma"/>
                        </a:rPr>
                        <a:t>Campus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B w="19050">
                      <a:solidFill>
                        <a:srgbClr val="1EB8B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Daingean </a:t>
                      </a:r>
                      <a:r>
                        <a:rPr sz="900" b="1" spc="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Dangan</a:t>
                      </a:r>
                      <a:r>
                        <a:rPr sz="900" spc="1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19050">
                      <a:solidFill>
                        <a:srgbClr val="1EB8BB"/>
                      </a:solidFill>
                      <a:prstDash val="solid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R="1651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43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4450" marB="0">
                    <a:lnT w="19050">
                      <a:solidFill>
                        <a:srgbClr val="1EB8BB"/>
                      </a:solidFill>
                      <a:prstDash val="solid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Cúrsa</a:t>
                      </a:r>
                      <a:r>
                        <a:rPr sz="900" b="1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Saoil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Lifecourse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R="3810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41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3873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Baile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Coiribe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Corrib</a:t>
                      </a:r>
                      <a:r>
                        <a:rPr sz="900" spc="204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Village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R="18415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39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381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Baile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Chíorbhuí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Goldcrest</a:t>
                      </a:r>
                      <a:r>
                        <a:rPr sz="900" spc="16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Village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R="1778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38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20" dirty="0">
                          <a:latin typeface="Tahoma"/>
                          <a:cs typeface="Tahoma"/>
                        </a:rPr>
                        <a:t>Eolaíochtaí</a:t>
                      </a:r>
                      <a:r>
                        <a:rPr sz="900" b="1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Bithleighis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Biomedical</a:t>
                      </a:r>
                      <a:r>
                        <a:rPr sz="900" spc="204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Sciences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R="12700" algn="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40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45" dirty="0">
                          <a:latin typeface="Tahoma"/>
                          <a:cs typeface="Tahoma"/>
                        </a:rPr>
                        <a:t>Institiúid</a:t>
                      </a:r>
                      <a:r>
                        <a:rPr sz="900" b="1" spc="-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hEolaíochta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 Sonraí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Data</a:t>
                      </a:r>
                      <a:r>
                        <a:rPr sz="900" spc="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Science</a:t>
                      </a:r>
                      <a:r>
                        <a:rPr sz="900" spc="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Institute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R="13970" algn="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44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Naíolann</a:t>
                      </a:r>
                      <a:r>
                        <a:rPr sz="900" b="1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hOllscoile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University</a:t>
                      </a:r>
                      <a:r>
                        <a:rPr sz="900" spc="1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Crèche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37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826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20" dirty="0">
                          <a:latin typeface="Tahoma"/>
                          <a:cs typeface="Tahoma"/>
                        </a:rPr>
                        <a:t>Páirceáil</a:t>
                      </a:r>
                      <a:r>
                        <a:rPr sz="900" b="1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agus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Taisteal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ts val="1015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Park</a:t>
                      </a:r>
                      <a:r>
                        <a:rPr sz="900" spc="10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and</a:t>
                      </a:r>
                      <a:r>
                        <a:rPr sz="900" spc="10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Ride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</a:tcPr>
                </a:tc>
                <a:tc>
                  <a:txBody>
                    <a:bodyPr/>
                    <a:lstStyle/>
                    <a:p>
                      <a:pPr marR="19685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42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2545" marB="0">
                    <a:lnT w="9525">
                      <a:solidFill>
                        <a:srgbClr val="939598"/>
                      </a:solidFill>
                      <a:prstDash val="dot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0" name="object 60"/>
          <p:cNvSpPr txBox="1"/>
          <p:nvPr/>
        </p:nvSpPr>
        <p:spPr>
          <a:xfrm>
            <a:off x="5093759" y="1518650"/>
            <a:ext cx="1746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latin typeface="Tahoma"/>
                <a:cs typeface="Tahoma"/>
              </a:rPr>
              <a:t>35</a:t>
            </a:r>
            <a:endParaRPr sz="900">
              <a:latin typeface="Tahoma"/>
              <a:cs typeface="Tahoma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5093759" y="1856874"/>
            <a:ext cx="1784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latin typeface="Tahoma"/>
                <a:cs typeface="Tahoma"/>
              </a:rPr>
              <a:t>34</a:t>
            </a:r>
            <a:endParaRPr sz="900">
              <a:latin typeface="Tahoma"/>
              <a:cs typeface="Tahoma"/>
            </a:endParaRPr>
          </a:p>
        </p:txBody>
      </p:sp>
      <p:graphicFrame>
        <p:nvGraphicFramePr>
          <p:cNvPr id="62" name="object 62"/>
          <p:cNvGraphicFramePr>
            <a:graphicFrameLocks noGrp="1"/>
          </p:cNvGraphicFramePr>
          <p:nvPr/>
        </p:nvGraphicFramePr>
        <p:xfrm>
          <a:off x="2887463" y="3130605"/>
          <a:ext cx="2335530" cy="3966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8450">
                <a:tc gridSpan="2"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900" b="1" dirty="0">
                          <a:solidFill>
                            <a:srgbClr val="F5821F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20" dirty="0">
                          <a:solidFill>
                            <a:srgbClr val="F5821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F5821F"/>
                          </a:solidFill>
                          <a:latin typeface="Tahoma"/>
                          <a:cs typeface="Tahoma"/>
                        </a:rPr>
                        <a:t>Campas</a:t>
                      </a:r>
                      <a:r>
                        <a:rPr sz="900" b="1" spc="-20" dirty="0">
                          <a:solidFill>
                            <a:srgbClr val="F5821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5821F"/>
                          </a:solidFill>
                          <a:latin typeface="Tahoma"/>
                          <a:cs typeface="Tahoma"/>
                        </a:rPr>
                        <a:t>Theas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F5821F"/>
                          </a:solidFill>
                          <a:latin typeface="Tahoma"/>
                          <a:cs typeface="Tahoma"/>
                        </a:rPr>
                        <a:t>South</a:t>
                      </a:r>
                      <a:r>
                        <a:rPr sz="900" spc="160" dirty="0">
                          <a:solidFill>
                            <a:srgbClr val="F5821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F5821F"/>
                          </a:solidFill>
                          <a:latin typeface="Tahoma"/>
                          <a:cs typeface="Tahoma"/>
                        </a:rPr>
                        <a:t>Campus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B w="19050">
                      <a:solidFill>
                        <a:srgbClr val="F5821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10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Bó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thar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Chaisleáin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Nua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10</a:t>
                      </a:r>
                      <a:r>
                        <a:rPr sz="900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Newcastle</a:t>
                      </a:r>
                      <a:r>
                        <a:rPr sz="900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Road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19050">
                      <a:solidFill>
                        <a:srgbClr val="F5821F"/>
                      </a:solidFill>
                      <a:prstDash val="solid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47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35560" marB="0">
                    <a:lnT w="19050">
                      <a:solidFill>
                        <a:srgbClr val="F5821F"/>
                      </a:solidFill>
                      <a:prstDash val="solid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55" dirty="0">
                          <a:latin typeface="Tahoma"/>
                          <a:cs typeface="Tahoma"/>
                        </a:rPr>
                        <a:t>14</a:t>
                      </a:r>
                      <a:r>
                        <a:rPr sz="900" b="1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Bóthar</a:t>
                      </a:r>
                      <a:r>
                        <a:rPr sz="900" b="1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hOllscoile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14</a:t>
                      </a:r>
                      <a:r>
                        <a:rPr sz="900" spc="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University</a:t>
                      </a:r>
                      <a:r>
                        <a:rPr sz="900" spc="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Road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49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090">
                <a:tc gridSpan="2">
                  <a:txBody>
                    <a:bodyPr/>
                    <a:lstStyle/>
                    <a:p>
                      <a:pPr marR="28575">
                        <a:lnSpc>
                          <a:spcPts val="969"/>
                        </a:lnSpc>
                        <a:spcBef>
                          <a:spcPts val="520"/>
                        </a:spcBef>
                        <a:tabLst>
                          <a:tab pos="2159000" algn="l"/>
                        </a:tabLst>
                      </a:pPr>
                      <a:r>
                        <a:rPr sz="1350" b="1" spc="-82" baseline="3086" dirty="0">
                          <a:latin typeface="Tahoma"/>
                          <a:cs typeface="Tahoma"/>
                        </a:rPr>
                        <a:t>14</a:t>
                      </a:r>
                      <a:r>
                        <a:rPr sz="1350" b="1" spc="-67" baseline="3086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350" b="1" spc="-37" baseline="3086" dirty="0">
                          <a:latin typeface="Tahoma"/>
                          <a:cs typeface="Tahoma"/>
                        </a:rPr>
                        <a:t>Bóthar</a:t>
                      </a:r>
                      <a:r>
                        <a:rPr sz="1350" b="1" spc="-60" baseline="3086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350" b="1" spc="-37" baseline="3086" dirty="0">
                          <a:latin typeface="Tahoma"/>
                          <a:cs typeface="Tahoma"/>
                        </a:rPr>
                        <a:t>na</a:t>
                      </a:r>
                      <a:r>
                        <a:rPr sz="1350" b="1" spc="-67" baseline="3086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350" b="1" spc="-15" baseline="3086" dirty="0">
                          <a:latin typeface="Tahoma"/>
                          <a:cs typeface="Tahoma"/>
                        </a:rPr>
                        <a:t>Drioglainne</a:t>
                      </a:r>
                      <a:r>
                        <a:rPr sz="1350" b="1" baseline="3086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900" b="1" spc="-50" dirty="0">
                          <a:latin typeface="Tahoma"/>
                          <a:cs typeface="Tahoma"/>
                        </a:rPr>
                        <a:t>27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(An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Oifig</a:t>
                      </a:r>
                      <a:r>
                        <a:rPr sz="900" b="1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Slándála)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ts val="990"/>
                        </a:lnSpc>
                      </a:pPr>
                      <a:r>
                        <a:rPr sz="900" spc="-75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14</a:t>
                      </a:r>
                      <a:r>
                        <a:rPr sz="900" spc="-4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Distillery </a:t>
                      </a:r>
                      <a:r>
                        <a:rPr sz="900" spc="-3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Road</a:t>
                      </a:r>
                      <a:r>
                        <a:rPr sz="900" spc="-4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(Security)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6604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C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hearnóg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Quadrangle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1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731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30" dirty="0">
                          <a:latin typeface="Tahoma"/>
                          <a:cs typeface="Tahoma"/>
                        </a:rPr>
                        <a:t>Foirg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neamh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Anatamaíochta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Anatomy</a:t>
                      </a:r>
                      <a:r>
                        <a:rPr sz="900" spc="204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Building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18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5404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30" dirty="0">
                          <a:latin typeface="Tahoma"/>
                          <a:cs typeface="Tahoma"/>
                        </a:rPr>
                        <a:t>Foirg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neamh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IT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IT</a:t>
                      </a:r>
                      <a:r>
                        <a:rPr sz="900" spc="-4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Building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23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286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0" dirty="0">
                          <a:latin typeface="Tahoma"/>
                          <a:cs typeface="Tahoma"/>
                        </a:rPr>
                        <a:t>tIo</a:t>
                      </a:r>
                      <a:r>
                        <a:rPr sz="900" b="1" spc="-5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nad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Spóirt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Sports</a:t>
                      </a:r>
                      <a:r>
                        <a:rPr sz="900" spc="18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Centre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30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096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Áras</a:t>
                      </a:r>
                      <a:r>
                        <a:rPr sz="900" b="1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Dán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</a:t>
                      </a:r>
                      <a:r>
                        <a:rPr sz="900" b="1" spc="-4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Mílaoise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Arts</a:t>
                      </a:r>
                      <a:r>
                        <a:rPr sz="900" spc="16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Millennium</a:t>
                      </a:r>
                      <a:r>
                        <a:rPr sz="900" spc="17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Building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24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7683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Áras</a:t>
                      </a:r>
                      <a:r>
                        <a:rPr sz="900" b="1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de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Brún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17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6515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Áras</a:t>
                      </a:r>
                      <a:r>
                        <a:rPr sz="900" b="1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Mhairéad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(Ma)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Ní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Éimhigh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900" b="1" spc="-25" dirty="0">
                          <a:latin typeface="Tahoma"/>
                          <a:cs typeface="Tahoma"/>
                        </a:rPr>
                        <a:t>16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6604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Áras</a:t>
                      </a:r>
                      <a:r>
                        <a:rPr sz="900" b="1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M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háirtín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Uí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Riain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ts val="1015"/>
                        </a:lnSpc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Martin</a:t>
                      </a:r>
                      <a:r>
                        <a:rPr sz="900" spc="1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Ryan</a:t>
                      </a:r>
                      <a:r>
                        <a:rPr sz="900" spc="12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Building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7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73660" marB="0">
                    <a:lnT w="9525">
                      <a:solidFill>
                        <a:srgbClr val="939598"/>
                      </a:solidFill>
                      <a:prstDash val="dot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63" name="object 63"/>
          <p:cNvGraphicFramePr>
            <a:graphicFrameLocks noGrp="1"/>
          </p:cNvGraphicFramePr>
          <p:nvPr/>
        </p:nvGraphicFramePr>
        <p:xfrm>
          <a:off x="323999" y="6071025"/>
          <a:ext cx="2339975" cy="996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9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900" b="1" dirty="0">
                          <a:solidFill>
                            <a:srgbClr val="008E77"/>
                          </a:solidFill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20" dirty="0">
                          <a:solidFill>
                            <a:srgbClr val="008E7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dirty="0">
                          <a:solidFill>
                            <a:srgbClr val="008E77"/>
                          </a:solidFill>
                          <a:latin typeface="Tahoma"/>
                          <a:cs typeface="Tahoma"/>
                        </a:rPr>
                        <a:t>Campas</a:t>
                      </a:r>
                      <a:r>
                        <a:rPr sz="900" b="1" spc="-20" dirty="0">
                          <a:solidFill>
                            <a:srgbClr val="008E77"/>
                          </a:solidFill>
                          <a:latin typeface="Tahoma"/>
                          <a:cs typeface="Tahoma"/>
                        </a:rPr>
                        <a:t> Láir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008E77"/>
                          </a:solidFill>
                          <a:latin typeface="Tahoma"/>
                          <a:cs typeface="Tahoma"/>
                        </a:rPr>
                        <a:t>Central</a:t>
                      </a:r>
                      <a:r>
                        <a:rPr sz="900" spc="190" dirty="0">
                          <a:solidFill>
                            <a:srgbClr val="008E7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008E77"/>
                          </a:solidFill>
                          <a:latin typeface="Tahoma"/>
                          <a:cs typeface="Tahoma"/>
                        </a:rPr>
                        <a:t>Campus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B w="19050">
                      <a:solidFill>
                        <a:srgbClr val="008E77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ts val="1060"/>
                        </a:lnSpc>
                        <a:spcBef>
                          <a:spcPts val="409"/>
                        </a:spcBef>
                        <a:tabLst>
                          <a:tab pos="2159000" algn="l"/>
                        </a:tabLst>
                      </a:pPr>
                      <a:r>
                        <a:rPr sz="1350" b="1" baseline="3086" dirty="0">
                          <a:latin typeface="Tahoma"/>
                          <a:cs typeface="Tahoma"/>
                        </a:rPr>
                        <a:t>An</a:t>
                      </a:r>
                      <a:r>
                        <a:rPr sz="1350" b="1" spc="-37" baseline="3086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350" b="1" spc="-75" baseline="3086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tIonad</a:t>
                      </a:r>
                      <a:r>
                        <a:rPr sz="1350" b="1" spc="-37" baseline="3086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Nuálaíochta</a:t>
                      </a:r>
                      <a:r>
                        <a:rPr sz="1350" b="1" spc="-30" baseline="3086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50" b="1" baseline="3086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agus</a:t>
                      </a:r>
                      <a:r>
                        <a:rPr sz="1350" b="1" spc="-30" baseline="3086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350" b="1" spc="-37" baseline="3086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Gnó</a:t>
                      </a:r>
                      <a:r>
                        <a:rPr sz="1350" b="1" baseline="3086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	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32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ts val="1060"/>
                        </a:lnSpc>
                      </a:pPr>
                      <a:r>
                        <a:rPr sz="900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Business</a:t>
                      </a:r>
                      <a:r>
                        <a:rPr sz="900" spc="5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2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and</a:t>
                      </a:r>
                      <a:r>
                        <a:rPr sz="900" spc="6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Innovation</a:t>
                      </a:r>
                      <a:r>
                        <a:rPr sz="900" spc="6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Centre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T w="19050">
                      <a:solidFill>
                        <a:srgbClr val="008E77"/>
                      </a:solidFill>
                      <a:prstDash val="solid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2159000" algn="l"/>
                        </a:tabLst>
                      </a:pPr>
                      <a:r>
                        <a:rPr sz="900" b="1" dirty="0">
                          <a:latin typeface="Tahoma"/>
                          <a:cs typeface="Tahoma"/>
                        </a:rPr>
                        <a:t>An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50" dirty="0">
                          <a:latin typeface="Tahoma"/>
                          <a:cs typeface="Tahoma"/>
                        </a:rPr>
                        <a:t>tIonad</a:t>
                      </a:r>
                      <a:r>
                        <a:rPr sz="900" b="1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Taighde 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agus</a:t>
                      </a:r>
                      <a:r>
                        <a:rPr sz="900" b="1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900" b="1" spc="-10" dirty="0">
                          <a:latin typeface="Tahoma"/>
                          <a:cs typeface="Tahoma"/>
                        </a:rPr>
                        <a:t>Nuálaíochta</a:t>
                      </a:r>
                      <a:r>
                        <a:rPr sz="900" b="1" dirty="0">
                          <a:latin typeface="Tahoma"/>
                          <a:cs typeface="Tahoma"/>
                        </a:rPr>
                        <a:t>	</a:t>
                      </a:r>
                      <a:r>
                        <a:rPr sz="900" b="1" spc="-25" dirty="0">
                          <a:latin typeface="Tahoma"/>
                          <a:cs typeface="Tahoma"/>
                        </a:rPr>
                        <a:t>31</a:t>
                      </a:r>
                      <a:endParaRPr sz="900">
                        <a:latin typeface="Tahoma"/>
                        <a:cs typeface="Tahom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Research</a:t>
                      </a:r>
                      <a:r>
                        <a:rPr sz="900" spc="75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and</a:t>
                      </a:r>
                      <a:r>
                        <a:rPr sz="900" spc="8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Innovation</a:t>
                      </a:r>
                      <a:r>
                        <a:rPr sz="900" spc="8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Centre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46990" marB="0">
                    <a:lnT w="9525">
                      <a:solidFill>
                        <a:srgbClr val="939598"/>
                      </a:solidFill>
                      <a:prstDash val="dot"/>
                    </a:lnT>
                    <a:lnB w="9525">
                      <a:solidFill>
                        <a:srgbClr val="939598"/>
                      </a:solidFill>
                      <a:prstDash val="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64" name="object 64"/>
          <p:cNvGrpSpPr/>
          <p:nvPr/>
        </p:nvGrpSpPr>
        <p:grpSpPr>
          <a:xfrm>
            <a:off x="323999" y="2108093"/>
            <a:ext cx="2353945" cy="12700"/>
            <a:chOff x="323999" y="2108093"/>
            <a:chExt cx="2353945" cy="12700"/>
          </a:xfrm>
        </p:grpSpPr>
        <p:sp>
          <p:nvSpPr>
            <p:cNvPr id="65" name="object 65"/>
            <p:cNvSpPr/>
            <p:nvPr/>
          </p:nvSpPr>
          <p:spPr>
            <a:xfrm>
              <a:off x="368725" y="2114443"/>
              <a:ext cx="2283460" cy="0"/>
            </a:xfrm>
            <a:custGeom>
              <a:avLst/>
              <a:gdLst/>
              <a:ahLst/>
              <a:cxnLst/>
              <a:rect l="l" t="t" r="r" b="b"/>
              <a:pathLst>
                <a:path w="2283460">
                  <a:moveTo>
                    <a:pt x="0" y="0"/>
                  </a:moveTo>
                  <a:lnTo>
                    <a:pt x="2283345" y="0"/>
                  </a:lnTo>
                </a:path>
              </a:pathLst>
            </a:custGeom>
            <a:ln w="12700">
              <a:solidFill>
                <a:srgbClr val="939598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23989" y="2108098"/>
              <a:ext cx="2353945" cy="12700"/>
            </a:xfrm>
            <a:custGeom>
              <a:avLst/>
              <a:gdLst/>
              <a:ahLst/>
              <a:cxnLst/>
              <a:rect l="l" t="t" r="r" b="b"/>
              <a:pathLst>
                <a:path w="2353945" h="12700">
                  <a:moveTo>
                    <a:pt x="12700" y="6350"/>
                  </a:moveTo>
                  <a:lnTo>
                    <a:pt x="10845" y="1866"/>
                  </a:lnTo>
                  <a:lnTo>
                    <a:pt x="6350" y="0"/>
                  </a:lnTo>
                  <a:lnTo>
                    <a:pt x="1866" y="1866"/>
                  </a:lnTo>
                  <a:lnTo>
                    <a:pt x="0" y="6350"/>
                  </a:lnTo>
                  <a:lnTo>
                    <a:pt x="1866" y="10845"/>
                  </a:lnTo>
                  <a:lnTo>
                    <a:pt x="6350" y="12700"/>
                  </a:lnTo>
                  <a:lnTo>
                    <a:pt x="10845" y="10845"/>
                  </a:lnTo>
                  <a:lnTo>
                    <a:pt x="12700" y="6350"/>
                  </a:lnTo>
                  <a:close/>
                </a:path>
                <a:path w="2353945" h="12700">
                  <a:moveTo>
                    <a:pt x="2353614" y="6350"/>
                  </a:moveTo>
                  <a:lnTo>
                    <a:pt x="2351760" y="1866"/>
                  </a:lnTo>
                  <a:lnTo>
                    <a:pt x="2347264" y="0"/>
                  </a:lnTo>
                  <a:lnTo>
                    <a:pt x="2342781" y="1866"/>
                  </a:lnTo>
                  <a:lnTo>
                    <a:pt x="2340914" y="6350"/>
                  </a:lnTo>
                  <a:lnTo>
                    <a:pt x="2342781" y="10845"/>
                  </a:lnTo>
                  <a:lnTo>
                    <a:pt x="2347264" y="12700"/>
                  </a:lnTo>
                  <a:lnTo>
                    <a:pt x="2351760" y="10845"/>
                  </a:lnTo>
                  <a:lnTo>
                    <a:pt x="2353614" y="6350"/>
                  </a:lnTo>
                  <a:close/>
                </a:path>
              </a:pathLst>
            </a:custGeom>
            <a:solidFill>
              <a:srgbClr val="9395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/>
          <p:nvPr/>
        </p:nvSpPr>
        <p:spPr>
          <a:xfrm>
            <a:off x="2668724" y="3376536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668724" y="3726024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668724" y="4075512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668724" y="4425001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4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4"/>
                </a:lnTo>
                <a:lnTo>
                  <a:pt x="7588" y="7588"/>
                </a:lnTo>
                <a:lnTo>
                  <a:pt x="4444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668724" y="4774488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4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4"/>
                </a:lnTo>
                <a:lnTo>
                  <a:pt x="7588" y="7588"/>
                </a:lnTo>
                <a:lnTo>
                  <a:pt x="4444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668724" y="5123977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4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4"/>
                </a:lnTo>
                <a:lnTo>
                  <a:pt x="7588" y="7588"/>
                </a:lnTo>
                <a:lnTo>
                  <a:pt x="4444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668724" y="5473465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4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4"/>
                </a:lnTo>
                <a:lnTo>
                  <a:pt x="7588" y="7588"/>
                </a:lnTo>
                <a:lnTo>
                  <a:pt x="4444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232187" y="3774337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232187" y="4123824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232187" y="4590153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4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4"/>
                </a:lnTo>
                <a:lnTo>
                  <a:pt x="7588" y="7588"/>
                </a:lnTo>
                <a:lnTo>
                  <a:pt x="4445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232187" y="4939640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4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4"/>
                </a:lnTo>
                <a:lnTo>
                  <a:pt x="7588" y="7588"/>
                </a:lnTo>
                <a:lnTo>
                  <a:pt x="4445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232187" y="5289129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4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4"/>
                </a:lnTo>
                <a:lnTo>
                  <a:pt x="7588" y="7588"/>
                </a:lnTo>
                <a:lnTo>
                  <a:pt x="4445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232187" y="5638617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4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4"/>
                </a:lnTo>
                <a:lnTo>
                  <a:pt x="7588" y="7588"/>
                </a:lnTo>
                <a:lnTo>
                  <a:pt x="4445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232187" y="5988105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4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4"/>
                </a:lnTo>
                <a:lnTo>
                  <a:pt x="7588" y="7588"/>
                </a:lnTo>
                <a:lnTo>
                  <a:pt x="4445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232187" y="6337593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232187" y="6553593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90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232187" y="6769593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90">
                <a:moveTo>
                  <a:pt x="0" y="4445"/>
                </a:moveTo>
                <a:lnTo>
                  <a:pt x="1301" y="1301"/>
                </a:lnTo>
                <a:lnTo>
                  <a:pt x="4445" y="0"/>
                </a:lnTo>
                <a:lnTo>
                  <a:pt x="7588" y="1301"/>
                </a:lnTo>
                <a:lnTo>
                  <a:pt x="8890" y="4445"/>
                </a:lnTo>
                <a:lnTo>
                  <a:pt x="7588" y="7588"/>
                </a:lnTo>
                <a:lnTo>
                  <a:pt x="4445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668724" y="6719201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90">
                <a:moveTo>
                  <a:pt x="0" y="4445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5"/>
                </a:lnTo>
                <a:lnTo>
                  <a:pt x="7588" y="7588"/>
                </a:lnTo>
                <a:lnTo>
                  <a:pt x="4444" y="8890"/>
                </a:lnTo>
                <a:lnTo>
                  <a:pt x="1301" y="7588"/>
                </a:lnTo>
                <a:lnTo>
                  <a:pt x="0" y="4445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668724" y="7068690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90">
                <a:moveTo>
                  <a:pt x="0" y="4444"/>
                </a:moveTo>
                <a:lnTo>
                  <a:pt x="1301" y="1301"/>
                </a:lnTo>
                <a:lnTo>
                  <a:pt x="4444" y="0"/>
                </a:lnTo>
                <a:lnTo>
                  <a:pt x="7588" y="1301"/>
                </a:lnTo>
                <a:lnTo>
                  <a:pt x="8889" y="4444"/>
                </a:lnTo>
                <a:lnTo>
                  <a:pt x="7588" y="7588"/>
                </a:lnTo>
                <a:lnTo>
                  <a:pt x="4444" y="8889"/>
                </a:lnTo>
                <a:lnTo>
                  <a:pt x="1301" y="7588"/>
                </a:lnTo>
                <a:lnTo>
                  <a:pt x="0" y="4444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6" name="object 86"/>
          <p:cNvGrpSpPr/>
          <p:nvPr/>
        </p:nvGrpSpPr>
        <p:grpSpPr>
          <a:xfrm>
            <a:off x="973980" y="399310"/>
            <a:ext cx="601345" cy="443865"/>
            <a:chOff x="973980" y="399310"/>
            <a:chExt cx="601345" cy="443865"/>
          </a:xfrm>
        </p:grpSpPr>
        <p:pic>
          <p:nvPicPr>
            <p:cNvPr id="87" name="object 8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3980" y="399310"/>
              <a:ext cx="599473" cy="180300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3982" y="614286"/>
              <a:ext cx="601338" cy="228649"/>
            </a:xfrm>
            <a:prstGeom prst="rect">
              <a:avLst/>
            </a:prstGeom>
          </p:spPr>
        </p:pic>
      </p:grpSp>
      <p:pic>
        <p:nvPicPr>
          <p:cNvPr id="89" name="object 8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4122" y="325163"/>
            <a:ext cx="585124" cy="584200"/>
          </a:xfrm>
          <a:prstGeom prst="rect">
            <a:avLst/>
          </a:prstGeom>
        </p:spPr>
      </p:pic>
      <p:sp>
        <p:nvSpPr>
          <p:cNvPr id="90" name="object 90"/>
          <p:cNvSpPr txBox="1"/>
          <p:nvPr/>
        </p:nvSpPr>
        <p:spPr>
          <a:xfrm>
            <a:off x="311299" y="7398997"/>
            <a:ext cx="243204" cy="10287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500" spc="-10" dirty="0">
                <a:solidFill>
                  <a:srgbClr val="231F20"/>
                </a:solidFill>
                <a:latin typeface="Tahoma"/>
                <a:cs typeface="Tahoma"/>
              </a:rPr>
              <a:t>130123</a:t>
            </a:r>
            <a:endParaRPr sz="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1326</Words>
  <Application>Microsoft Office PowerPoint</Application>
  <PresentationFormat>Custom</PresentationFormat>
  <Paragraphs>460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Tahoma</vt:lpstr>
      <vt:lpstr>Times New Roman</vt:lpstr>
      <vt:lpstr>Trebuchet MS</vt:lpstr>
      <vt:lpstr>Verdana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Bowman, Jane</dc:creator>
  <cp:lastModifiedBy>Lyons, Rena</cp:lastModifiedBy>
  <cp:revision>1</cp:revision>
  <dcterms:created xsi:type="dcterms:W3CDTF">2023-11-28T15:02:39Z</dcterms:created>
  <dcterms:modified xsi:type="dcterms:W3CDTF">2024-05-15T16:00:43Z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2023-01-26T00:00:00Z</vt:filetime>
  </property>
  <property fmtid="{D5CDD505-2E9C-101B-9397-08002B2CF9AE}" pid="3" name="Creator">
    <vt:lpwstr>Adobe InDesign 18.1 (Macintosh)</vt:lpwstr>
  </property>
  <property fmtid="{D5CDD505-2E9C-101B-9397-08002B2CF9AE}" pid="4" name="LastSaved">
    <vt:filetime>2023-11-28T00:00:00Z</vt:filetime>
  </property>
  <property fmtid="{D5CDD505-2E9C-101B-9397-08002B2CF9AE}" pid="5" name="Producer">
    <vt:lpwstr>Adobe PDF Library 17.0</vt:lpwstr>
  </property>
</Properties>
</file>