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BFF81"/>
    <a:srgbClr val="00A99D"/>
    <a:srgbClr val="485661"/>
    <a:srgbClr val="B9668C"/>
    <a:srgbClr val="CCFFFF"/>
    <a:srgbClr val="CCFF99"/>
    <a:srgbClr val="99FF66"/>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3" d="100"/>
          <a:sy n="13" d="100"/>
        </p:scale>
        <p:origin x="2664"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E219F9-F666-4CAA-A9C9-E669DE9CD579}" type="datetimeFigureOut">
              <a:rPr lang="en-IN" smtClean="0"/>
              <a:t>21-03-2026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175024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E219F9-F666-4CAA-A9C9-E669DE9CD579}" type="datetimeFigureOut">
              <a:rPr lang="en-IN" smtClean="0"/>
              <a:t>21-03-2026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347158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E219F9-F666-4CAA-A9C9-E669DE9CD579}" type="datetimeFigureOut">
              <a:rPr lang="en-IN" smtClean="0"/>
              <a:t>21-03-2026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283465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E219F9-F666-4CAA-A9C9-E669DE9CD579}" type="datetimeFigureOut">
              <a:rPr lang="en-IN" smtClean="0"/>
              <a:t>21-03-2026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1432685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219F9-F666-4CAA-A9C9-E669DE9CD579}" type="datetimeFigureOut">
              <a:rPr lang="en-IN" smtClean="0"/>
              <a:t>21-03-2026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37277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E219F9-F666-4CAA-A9C9-E669DE9CD579}" type="datetimeFigureOut">
              <a:rPr lang="en-IN" smtClean="0"/>
              <a:t>21-03-2026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454110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E219F9-F666-4CAA-A9C9-E669DE9CD579}" type="datetimeFigureOut">
              <a:rPr lang="en-IN" smtClean="0"/>
              <a:t>21-03-2026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384934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E219F9-F666-4CAA-A9C9-E669DE9CD579}" type="datetimeFigureOut">
              <a:rPr lang="en-IN" smtClean="0"/>
              <a:t>21-03-2026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539343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219F9-F666-4CAA-A9C9-E669DE9CD579}" type="datetimeFigureOut">
              <a:rPr lang="en-IN" smtClean="0"/>
              <a:t>21-03-2026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2920813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E1E219F9-F666-4CAA-A9C9-E669DE9CD579}" type="datetimeFigureOut">
              <a:rPr lang="en-IN" smtClean="0"/>
              <a:t>21-03-2026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3867931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E1E219F9-F666-4CAA-A9C9-E669DE9CD579}" type="datetimeFigureOut">
              <a:rPr lang="en-IN" smtClean="0"/>
              <a:t>21-03-2026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FFA226-286B-4231-BE99-FDC1E7992AC6}" type="slidenum">
              <a:rPr lang="en-IN" smtClean="0"/>
              <a:t>‹#›</a:t>
            </a:fld>
            <a:endParaRPr lang="en-IN"/>
          </a:p>
        </p:txBody>
      </p:sp>
    </p:spTree>
    <p:extLst>
      <p:ext uri="{BB962C8B-B14F-4D97-AF65-F5344CB8AC3E}">
        <p14:creationId xmlns:p14="http://schemas.microsoft.com/office/powerpoint/2010/main" val="2279916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E1E219F9-F666-4CAA-A9C9-E669DE9CD579}" type="datetimeFigureOut">
              <a:rPr lang="en-IN" smtClean="0"/>
              <a:t>21-03-2026</a:t>
            </a:fld>
            <a:endParaRPr lang="en-IN"/>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1DFFA226-286B-4231-BE99-FDC1E7992AC6}" type="slidenum">
              <a:rPr lang="en-IN" smtClean="0"/>
              <a:t>‹#›</a:t>
            </a:fld>
            <a:endParaRPr lang="en-IN"/>
          </a:p>
        </p:txBody>
      </p:sp>
    </p:spTree>
    <p:extLst>
      <p:ext uri="{BB962C8B-B14F-4D97-AF65-F5344CB8AC3E}">
        <p14:creationId xmlns:p14="http://schemas.microsoft.com/office/powerpoint/2010/main" val="3582472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AFC20-5161-0D96-745F-EF558B9C4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25CECD-02A3-98A8-6B99-7DEF38818EC7}"/>
              </a:ext>
            </a:extLst>
          </p:cNvPr>
          <p:cNvSpPr>
            <a:spLocks noGrp="1"/>
          </p:cNvSpPr>
          <p:nvPr>
            <p:ph type="ctrTitle"/>
          </p:nvPr>
        </p:nvSpPr>
        <p:spPr>
          <a:xfrm>
            <a:off x="922972" y="1032349"/>
            <a:ext cx="28429267" cy="4237087"/>
          </a:xfrm>
          <a:solidFill>
            <a:schemeClr val="accent1">
              <a:lumMod val="20000"/>
              <a:lumOff val="80000"/>
            </a:schemeClr>
          </a:solidFill>
          <a:ln>
            <a:noFill/>
          </a:ln>
        </p:spPr>
        <p:txBody>
          <a:bodyPr>
            <a:normAutofit fontScale="90000"/>
          </a:bodyPr>
          <a:lstStyle/>
          <a:p>
            <a:pPr>
              <a:lnSpc>
                <a:spcPct val="150000"/>
              </a:lnSpc>
            </a:pPr>
            <a:r>
              <a:rPr lang="en-IN" sz="8900" b="1" dirty="0">
                <a:cs typeface="Times New Roman" panose="02020603050405020304" pitchFamily="18" charset="0"/>
              </a:rPr>
              <a:t>TITLE</a:t>
            </a:r>
            <a:br>
              <a:rPr lang="en-IN" sz="8000" b="1" dirty="0">
                <a:cs typeface="Times New Roman" panose="02020603050405020304" pitchFamily="18" charset="0"/>
              </a:rPr>
            </a:br>
            <a:r>
              <a:rPr lang="en-IN" sz="5400" dirty="0">
                <a:cs typeface="Times New Roman" panose="02020603050405020304" pitchFamily="18" charset="0"/>
              </a:rPr>
              <a:t>Authors</a:t>
            </a:r>
            <a:br>
              <a:rPr lang="en-IN" sz="5400" dirty="0">
                <a:cs typeface="Times New Roman" panose="02020603050405020304" pitchFamily="18" charset="0"/>
              </a:rPr>
            </a:br>
            <a:r>
              <a:rPr lang="en-IN" sz="5400" dirty="0">
                <a:cs typeface="Times New Roman" panose="02020603050405020304" pitchFamily="18" charset="0"/>
              </a:rPr>
              <a:t>Affiliations</a:t>
            </a:r>
          </a:p>
        </p:txBody>
      </p:sp>
      <p:sp>
        <p:nvSpPr>
          <p:cNvPr id="3" name="Subtitle 2">
            <a:extLst>
              <a:ext uri="{FF2B5EF4-FFF2-40B4-BE49-F238E27FC236}">
                <a16:creationId xmlns:a16="http://schemas.microsoft.com/office/drawing/2014/main" id="{B238B158-106F-1513-5F8B-D3C950C1A48E}"/>
              </a:ext>
            </a:extLst>
          </p:cNvPr>
          <p:cNvSpPr>
            <a:spLocks noGrp="1"/>
          </p:cNvSpPr>
          <p:nvPr>
            <p:ph type="subTitle" idx="1"/>
          </p:nvPr>
        </p:nvSpPr>
        <p:spPr>
          <a:xfrm>
            <a:off x="922972" y="6508964"/>
            <a:ext cx="14214633" cy="6474113"/>
          </a:xfrm>
          <a:solidFill>
            <a:schemeClr val="accent1">
              <a:lumMod val="40000"/>
              <a:lumOff val="60000"/>
            </a:schemeClr>
          </a:solidFill>
        </p:spPr>
        <p:txBody>
          <a:bodyPr>
            <a:normAutofit/>
          </a:bodyPr>
          <a:lstStyle/>
          <a:p>
            <a:pPr>
              <a:lnSpc>
                <a:spcPct val="150000"/>
              </a:lnSpc>
            </a:pPr>
            <a:r>
              <a:rPr lang="en-IN" sz="5400" b="1" dirty="0">
                <a:latin typeface="+mj-lt"/>
                <a:cs typeface="Times New Roman" panose="02020603050405020304" pitchFamily="18" charset="0"/>
              </a:rPr>
              <a:t>INTRODUCTION</a:t>
            </a:r>
          </a:p>
        </p:txBody>
      </p:sp>
      <p:sp>
        <p:nvSpPr>
          <p:cNvPr id="13" name="Subtitle 2">
            <a:extLst>
              <a:ext uri="{FF2B5EF4-FFF2-40B4-BE49-F238E27FC236}">
                <a16:creationId xmlns:a16="http://schemas.microsoft.com/office/drawing/2014/main" id="{A02FB097-332B-B797-873E-1BAD72B7AC42}"/>
              </a:ext>
            </a:extLst>
          </p:cNvPr>
          <p:cNvSpPr txBox="1">
            <a:spLocks/>
          </p:cNvSpPr>
          <p:nvPr/>
        </p:nvSpPr>
        <p:spPr>
          <a:xfrm>
            <a:off x="922973" y="13937923"/>
            <a:ext cx="14214632" cy="6474113"/>
          </a:xfrm>
          <a:prstGeom prst="rect">
            <a:avLst/>
          </a:prstGeom>
          <a:solidFill>
            <a:schemeClr val="accent1">
              <a:lumMod val="40000"/>
              <a:lumOff val="60000"/>
            </a:schemeClr>
          </a:solidFill>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OBJECTIVES</a:t>
            </a:r>
          </a:p>
        </p:txBody>
      </p:sp>
      <p:sp>
        <p:nvSpPr>
          <p:cNvPr id="14" name="Subtitle 2">
            <a:extLst>
              <a:ext uri="{FF2B5EF4-FFF2-40B4-BE49-F238E27FC236}">
                <a16:creationId xmlns:a16="http://schemas.microsoft.com/office/drawing/2014/main" id="{8BAA1DDA-0E41-634E-B542-402D29847039}"/>
              </a:ext>
            </a:extLst>
          </p:cNvPr>
          <p:cNvSpPr txBox="1">
            <a:spLocks/>
          </p:cNvSpPr>
          <p:nvPr/>
        </p:nvSpPr>
        <p:spPr>
          <a:xfrm>
            <a:off x="922972" y="21395704"/>
            <a:ext cx="14214631" cy="8625291"/>
          </a:xfrm>
          <a:prstGeom prst="rect">
            <a:avLst/>
          </a:prstGeom>
          <a:solidFill>
            <a:schemeClr val="accent1">
              <a:lumMod val="40000"/>
              <a:lumOff val="60000"/>
            </a:schemeClr>
          </a:solidFill>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METHODS</a:t>
            </a:r>
          </a:p>
        </p:txBody>
      </p:sp>
      <p:sp>
        <p:nvSpPr>
          <p:cNvPr id="15" name="Subtitle 2">
            <a:extLst>
              <a:ext uri="{FF2B5EF4-FFF2-40B4-BE49-F238E27FC236}">
                <a16:creationId xmlns:a16="http://schemas.microsoft.com/office/drawing/2014/main" id="{26529584-0C9F-AEFE-0C92-5EE5843EEAC2}"/>
              </a:ext>
            </a:extLst>
          </p:cNvPr>
          <p:cNvSpPr txBox="1">
            <a:spLocks/>
          </p:cNvSpPr>
          <p:nvPr/>
        </p:nvSpPr>
        <p:spPr>
          <a:xfrm>
            <a:off x="922973" y="30975841"/>
            <a:ext cx="28429267" cy="6474113"/>
          </a:xfrm>
          <a:prstGeom prst="rect">
            <a:avLst/>
          </a:prstGeom>
          <a:solidFill>
            <a:schemeClr val="accent1">
              <a:lumMod val="40000"/>
              <a:lumOff val="60000"/>
            </a:schemeClr>
          </a:solidFill>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DISCUSSION</a:t>
            </a:r>
          </a:p>
        </p:txBody>
      </p:sp>
      <p:sp>
        <p:nvSpPr>
          <p:cNvPr id="16" name="Subtitle 2">
            <a:extLst>
              <a:ext uri="{FF2B5EF4-FFF2-40B4-BE49-F238E27FC236}">
                <a16:creationId xmlns:a16="http://schemas.microsoft.com/office/drawing/2014/main" id="{65301E30-5C9C-A506-E987-AE68FE5B6D07}"/>
              </a:ext>
            </a:extLst>
          </p:cNvPr>
          <p:cNvSpPr txBox="1">
            <a:spLocks/>
          </p:cNvSpPr>
          <p:nvPr/>
        </p:nvSpPr>
        <p:spPr>
          <a:xfrm>
            <a:off x="15727680" y="6508965"/>
            <a:ext cx="13624560" cy="6474113"/>
          </a:xfrm>
          <a:prstGeom prst="rect">
            <a:avLst/>
          </a:prstGeom>
          <a:solidFill>
            <a:schemeClr val="accent1">
              <a:lumMod val="40000"/>
              <a:lumOff val="60000"/>
            </a:schemeClr>
          </a:solidFill>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RESULTS</a:t>
            </a:r>
          </a:p>
        </p:txBody>
      </p:sp>
      <p:sp>
        <p:nvSpPr>
          <p:cNvPr id="17" name="TextBox 16">
            <a:extLst>
              <a:ext uri="{FF2B5EF4-FFF2-40B4-BE49-F238E27FC236}">
                <a16:creationId xmlns:a16="http://schemas.microsoft.com/office/drawing/2014/main" id="{F9A27C3A-5B64-386C-AD85-B0FF1516A032}"/>
              </a:ext>
            </a:extLst>
          </p:cNvPr>
          <p:cNvSpPr txBox="1"/>
          <p:nvPr/>
        </p:nvSpPr>
        <p:spPr>
          <a:xfrm>
            <a:off x="22745852" y="38404800"/>
            <a:ext cx="6797040" cy="3301801"/>
          </a:xfrm>
          <a:prstGeom prst="rect">
            <a:avLst/>
          </a:prstGeom>
          <a:noFill/>
          <a:ln>
            <a:solidFill>
              <a:schemeClr val="tx1"/>
            </a:solidFill>
          </a:ln>
        </p:spPr>
        <p:txBody>
          <a:bodyPr wrap="square" rtlCol="0">
            <a:spAutoFit/>
          </a:bodyPr>
          <a:lstStyle/>
          <a:p>
            <a:pPr>
              <a:lnSpc>
                <a:spcPct val="150000"/>
              </a:lnSpc>
            </a:pPr>
            <a:r>
              <a:rPr lang="en-IN" sz="4800" b="1" dirty="0">
                <a:latin typeface="+mj-lt"/>
              </a:rPr>
              <a:t>QR CODE/ CONTACT DETAILS</a:t>
            </a:r>
          </a:p>
          <a:p>
            <a:pPr>
              <a:lnSpc>
                <a:spcPct val="150000"/>
              </a:lnSpc>
            </a:pPr>
            <a:endParaRPr lang="en-IN" sz="4800" b="1" dirty="0">
              <a:latin typeface="+mj-lt"/>
            </a:endParaRPr>
          </a:p>
        </p:txBody>
      </p:sp>
      <p:pic>
        <p:nvPicPr>
          <p:cNvPr id="19" name="Picture 18">
            <a:extLst>
              <a:ext uri="{FF2B5EF4-FFF2-40B4-BE49-F238E27FC236}">
                <a16:creationId xmlns:a16="http://schemas.microsoft.com/office/drawing/2014/main" id="{F0B7A1CF-FDCC-6E59-D694-A5178C22E4EE}"/>
              </a:ext>
            </a:extLst>
          </p:cNvPr>
          <p:cNvPicPr>
            <a:picLocks noChangeAspect="1"/>
          </p:cNvPicPr>
          <p:nvPr/>
        </p:nvPicPr>
        <p:blipFill>
          <a:blip r:embed="rId2"/>
          <a:stretch>
            <a:fillRect/>
          </a:stretch>
        </p:blipFill>
        <p:spPr>
          <a:xfrm>
            <a:off x="15727680" y="13937923"/>
            <a:ext cx="13815212" cy="16083072"/>
          </a:xfrm>
          <a:prstGeom prst="rect">
            <a:avLst/>
          </a:prstGeom>
        </p:spPr>
      </p:pic>
      <p:sp>
        <p:nvSpPr>
          <p:cNvPr id="20" name="Subtitle 2">
            <a:extLst>
              <a:ext uri="{FF2B5EF4-FFF2-40B4-BE49-F238E27FC236}">
                <a16:creationId xmlns:a16="http://schemas.microsoft.com/office/drawing/2014/main" id="{C925E56E-CF73-5552-310B-F16C01BC71F3}"/>
              </a:ext>
            </a:extLst>
          </p:cNvPr>
          <p:cNvSpPr txBox="1">
            <a:spLocks/>
          </p:cNvSpPr>
          <p:nvPr/>
        </p:nvSpPr>
        <p:spPr>
          <a:xfrm>
            <a:off x="922972" y="38404800"/>
            <a:ext cx="21083588" cy="3366614"/>
          </a:xfrm>
          <a:prstGeom prst="rect">
            <a:avLst/>
          </a:prstGeom>
          <a:noFill/>
          <a:ln>
            <a:solidFill>
              <a:schemeClr val="tx1"/>
            </a:solidFill>
          </a:ln>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REFERNCES</a:t>
            </a:r>
          </a:p>
        </p:txBody>
      </p:sp>
    </p:spTree>
    <p:extLst>
      <p:ext uri="{BB962C8B-B14F-4D97-AF65-F5344CB8AC3E}">
        <p14:creationId xmlns:p14="http://schemas.microsoft.com/office/powerpoint/2010/main" val="3322797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7D24E-6FC2-E056-A75C-FDE90D5B44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5E9EDF-9E84-6949-704C-D237C3A5A971}"/>
              </a:ext>
            </a:extLst>
          </p:cNvPr>
          <p:cNvSpPr>
            <a:spLocks noGrp="1"/>
          </p:cNvSpPr>
          <p:nvPr>
            <p:ph type="ctrTitle"/>
          </p:nvPr>
        </p:nvSpPr>
        <p:spPr>
          <a:xfrm>
            <a:off x="959597" y="1302620"/>
            <a:ext cx="28583295" cy="4237087"/>
          </a:xfrm>
          <a:solidFill>
            <a:srgbClr val="00A99D"/>
          </a:solidFill>
          <a:ln>
            <a:noFill/>
          </a:ln>
        </p:spPr>
        <p:txBody>
          <a:bodyPr>
            <a:noAutofit/>
          </a:bodyPr>
          <a:lstStyle/>
          <a:p>
            <a:pPr>
              <a:lnSpc>
                <a:spcPct val="150000"/>
              </a:lnSpc>
            </a:pPr>
            <a:r>
              <a:rPr lang="en-IN" sz="7200" b="1" dirty="0">
                <a:solidFill>
                  <a:schemeClr val="bg1"/>
                </a:solidFill>
                <a:cs typeface="Times New Roman" panose="02020603050405020304" pitchFamily="18" charset="0"/>
              </a:rPr>
              <a:t>TITLE</a:t>
            </a:r>
            <a:br>
              <a:rPr lang="en-IN" sz="7200" b="1" dirty="0">
                <a:solidFill>
                  <a:schemeClr val="bg1"/>
                </a:solidFill>
                <a:cs typeface="Times New Roman" panose="02020603050405020304" pitchFamily="18" charset="0"/>
              </a:rPr>
            </a:br>
            <a:r>
              <a:rPr lang="en-IN" sz="6000" dirty="0">
                <a:solidFill>
                  <a:schemeClr val="bg1"/>
                </a:solidFill>
                <a:cs typeface="Times New Roman" panose="02020603050405020304" pitchFamily="18" charset="0"/>
              </a:rPr>
              <a:t>Authors</a:t>
            </a:r>
            <a:br>
              <a:rPr lang="en-IN" sz="6000" dirty="0">
                <a:solidFill>
                  <a:schemeClr val="bg1"/>
                </a:solidFill>
                <a:cs typeface="Times New Roman" panose="02020603050405020304" pitchFamily="18" charset="0"/>
              </a:rPr>
            </a:br>
            <a:r>
              <a:rPr lang="en-IN" sz="6000" dirty="0">
                <a:solidFill>
                  <a:schemeClr val="bg1"/>
                </a:solidFill>
                <a:cs typeface="Times New Roman" panose="02020603050405020304" pitchFamily="18" charset="0"/>
              </a:rPr>
              <a:t>Affiliations</a:t>
            </a:r>
          </a:p>
        </p:txBody>
      </p:sp>
      <p:sp>
        <p:nvSpPr>
          <p:cNvPr id="3" name="Subtitle 2">
            <a:extLst>
              <a:ext uri="{FF2B5EF4-FFF2-40B4-BE49-F238E27FC236}">
                <a16:creationId xmlns:a16="http://schemas.microsoft.com/office/drawing/2014/main" id="{87370BF4-BDFF-70EF-C72C-00345E50EF31}"/>
              </a:ext>
            </a:extLst>
          </p:cNvPr>
          <p:cNvSpPr>
            <a:spLocks noGrp="1"/>
          </p:cNvSpPr>
          <p:nvPr>
            <p:ph type="subTitle" idx="1"/>
          </p:nvPr>
        </p:nvSpPr>
        <p:spPr>
          <a:xfrm>
            <a:off x="922972" y="6508964"/>
            <a:ext cx="14214633" cy="6474113"/>
          </a:xfrm>
          <a:solidFill>
            <a:srgbClr val="ABFF81"/>
          </a:solidFill>
        </p:spPr>
        <p:txBody>
          <a:bodyPr>
            <a:normAutofit/>
          </a:bodyPr>
          <a:lstStyle/>
          <a:p>
            <a:pPr>
              <a:lnSpc>
                <a:spcPct val="150000"/>
              </a:lnSpc>
            </a:pPr>
            <a:r>
              <a:rPr lang="en-IN" sz="5400" b="1" dirty="0">
                <a:latin typeface="+mj-lt"/>
                <a:cs typeface="Times New Roman" panose="02020603050405020304" pitchFamily="18" charset="0"/>
              </a:rPr>
              <a:t>INTRODUCTION</a:t>
            </a:r>
          </a:p>
        </p:txBody>
      </p:sp>
      <p:sp>
        <p:nvSpPr>
          <p:cNvPr id="13" name="Subtitle 2">
            <a:extLst>
              <a:ext uri="{FF2B5EF4-FFF2-40B4-BE49-F238E27FC236}">
                <a16:creationId xmlns:a16="http://schemas.microsoft.com/office/drawing/2014/main" id="{C215F108-8B40-654D-8C38-CB756CE4A0C3}"/>
              </a:ext>
            </a:extLst>
          </p:cNvPr>
          <p:cNvSpPr txBox="1">
            <a:spLocks/>
          </p:cNvSpPr>
          <p:nvPr/>
        </p:nvSpPr>
        <p:spPr>
          <a:xfrm>
            <a:off x="15515426" y="6508964"/>
            <a:ext cx="14214632" cy="6474113"/>
          </a:xfrm>
          <a:prstGeom prst="rect">
            <a:avLst/>
          </a:prstGeom>
          <a:solidFill>
            <a:srgbClr val="ABFF81"/>
          </a:solidFill>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OBJECTIVES</a:t>
            </a:r>
          </a:p>
        </p:txBody>
      </p:sp>
      <p:sp>
        <p:nvSpPr>
          <p:cNvPr id="14" name="Subtitle 2">
            <a:extLst>
              <a:ext uri="{FF2B5EF4-FFF2-40B4-BE49-F238E27FC236}">
                <a16:creationId xmlns:a16="http://schemas.microsoft.com/office/drawing/2014/main" id="{80EC67E1-3662-8051-6E69-0EAACF6F1C4A}"/>
              </a:ext>
            </a:extLst>
          </p:cNvPr>
          <p:cNvSpPr txBox="1">
            <a:spLocks/>
          </p:cNvSpPr>
          <p:nvPr/>
        </p:nvSpPr>
        <p:spPr>
          <a:xfrm>
            <a:off x="922972" y="13952334"/>
            <a:ext cx="28619920" cy="8625291"/>
          </a:xfrm>
          <a:prstGeom prst="rect">
            <a:avLst/>
          </a:prstGeom>
          <a:solidFill>
            <a:srgbClr val="CCFF99"/>
          </a:solidFill>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METHODS</a:t>
            </a:r>
          </a:p>
        </p:txBody>
      </p:sp>
      <p:sp>
        <p:nvSpPr>
          <p:cNvPr id="15" name="Subtitle 2">
            <a:extLst>
              <a:ext uri="{FF2B5EF4-FFF2-40B4-BE49-F238E27FC236}">
                <a16:creationId xmlns:a16="http://schemas.microsoft.com/office/drawing/2014/main" id="{A2CFA2CC-D200-986E-C336-E4B4288208E6}"/>
              </a:ext>
            </a:extLst>
          </p:cNvPr>
          <p:cNvSpPr txBox="1">
            <a:spLocks/>
          </p:cNvSpPr>
          <p:nvPr/>
        </p:nvSpPr>
        <p:spPr>
          <a:xfrm>
            <a:off x="922973" y="30975841"/>
            <a:ext cx="28429267" cy="6474113"/>
          </a:xfrm>
          <a:prstGeom prst="rect">
            <a:avLst/>
          </a:prstGeom>
          <a:solidFill>
            <a:schemeClr val="accent1">
              <a:lumMod val="40000"/>
              <a:lumOff val="60000"/>
            </a:schemeClr>
          </a:solidFill>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DISCUSSION</a:t>
            </a:r>
          </a:p>
        </p:txBody>
      </p:sp>
      <p:sp>
        <p:nvSpPr>
          <p:cNvPr id="16" name="Subtitle 2">
            <a:extLst>
              <a:ext uri="{FF2B5EF4-FFF2-40B4-BE49-F238E27FC236}">
                <a16:creationId xmlns:a16="http://schemas.microsoft.com/office/drawing/2014/main" id="{7A125D4A-ED32-7CEF-20FF-14ACE3E62110}"/>
              </a:ext>
            </a:extLst>
          </p:cNvPr>
          <p:cNvSpPr txBox="1">
            <a:spLocks/>
          </p:cNvSpPr>
          <p:nvPr/>
        </p:nvSpPr>
        <p:spPr>
          <a:xfrm>
            <a:off x="922972" y="23346573"/>
            <a:ext cx="28619920" cy="6474113"/>
          </a:xfrm>
          <a:prstGeom prst="rect">
            <a:avLst/>
          </a:prstGeom>
          <a:solidFill>
            <a:srgbClr val="CCFFFF"/>
          </a:solidFill>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RESULTS</a:t>
            </a:r>
          </a:p>
        </p:txBody>
      </p:sp>
      <p:sp>
        <p:nvSpPr>
          <p:cNvPr id="17" name="TextBox 16">
            <a:extLst>
              <a:ext uri="{FF2B5EF4-FFF2-40B4-BE49-F238E27FC236}">
                <a16:creationId xmlns:a16="http://schemas.microsoft.com/office/drawing/2014/main" id="{4B184C1D-5488-7667-CC18-D97044B66E8D}"/>
              </a:ext>
            </a:extLst>
          </p:cNvPr>
          <p:cNvSpPr txBox="1"/>
          <p:nvPr/>
        </p:nvSpPr>
        <p:spPr>
          <a:xfrm>
            <a:off x="22745852" y="38404800"/>
            <a:ext cx="6797040" cy="3301801"/>
          </a:xfrm>
          <a:prstGeom prst="rect">
            <a:avLst/>
          </a:prstGeom>
          <a:noFill/>
          <a:ln>
            <a:solidFill>
              <a:schemeClr val="tx1"/>
            </a:solidFill>
          </a:ln>
        </p:spPr>
        <p:txBody>
          <a:bodyPr wrap="square" rtlCol="0">
            <a:spAutoFit/>
          </a:bodyPr>
          <a:lstStyle/>
          <a:p>
            <a:pPr>
              <a:lnSpc>
                <a:spcPct val="150000"/>
              </a:lnSpc>
            </a:pPr>
            <a:r>
              <a:rPr lang="en-IN" sz="4800" b="1" dirty="0">
                <a:latin typeface="+mj-lt"/>
              </a:rPr>
              <a:t>QR CODE/ CONTACT DETAILS</a:t>
            </a:r>
          </a:p>
          <a:p>
            <a:pPr>
              <a:lnSpc>
                <a:spcPct val="150000"/>
              </a:lnSpc>
            </a:pPr>
            <a:endParaRPr lang="en-IN" sz="4800" b="1" dirty="0">
              <a:latin typeface="+mj-lt"/>
            </a:endParaRPr>
          </a:p>
        </p:txBody>
      </p:sp>
      <p:sp>
        <p:nvSpPr>
          <p:cNvPr id="20" name="Subtitle 2">
            <a:extLst>
              <a:ext uri="{FF2B5EF4-FFF2-40B4-BE49-F238E27FC236}">
                <a16:creationId xmlns:a16="http://schemas.microsoft.com/office/drawing/2014/main" id="{23F3856F-C262-94C7-3E81-82CD42AB776E}"/>
              </a:ext>
            </a:extLst>
          </p:cNvPr>
          <p:cNvSpPr txBox="1">
            <a:spLocks/>
          </p:cNvSpPr>
          <p:nvPr/>
        </p:nvSpPr>
        <p:spPr>
          <a:xfrm>
            <a:off x="922972" y="38404800"/>
            <a:ext cx="21083588" cy="3366614"/>
          </a:xfrm>
          <a:prstGeom prst="rect">
            <a:avLst/>
          </a:prstGeom>
          <a:noFill/>
          <a:ln>
            <a:solidFill>
              <a:schemeClr val="tx1"/>
            </a:solidFill>
          </a:ln>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REFERNCES</a:t>
            </a:r>
          </a:p>
        </p:txBody>
      </p:sp>
      <p:pic>
        <p:nvPicPr>
          <p:cNvPr id="1026" name="Picture 2" descr="Colorful column graph clipart. Simple column chart watercolor style vector  illustration isolated on white background. Minimalist column graph data and  analytics diagram cartoon hand drawn doodle style 11065178 Vector Art at  Vecteezy">
            <a:extLst>
              <a:ext uri="{FF2B5EF4-FFF2-40B4-BE49-F238E27FC236}">
                <a16:creationId xmlns:a16="http://schemas.microsoft.com/office/drawing/2014/main" id="{C044F721-B814-48AE-2529-0729048C63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68351" y="24166952"/>
            <a:ext cx="8053944" cy="4833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3185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C837F-7497-57CB-17D4-1F12B1388C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4071F2-66F9-29AE-91F6-FE47F3241E21}"/>
              </a:ext>
            </a:extLst>
          </p:cNvPr>
          <p:cNvSpPr>
            <a:spLocks noGrp="1"/>
          </p:cNvSpPr>
          <p:nvPr>
            <p:ph type="ctrTitle"/>
          </p:nvPr>
        </p:nvSpPr>
        <p:spPr>
          <a:xfrm>
            <a:off x="959597" y="1302620"/>
            <a:ext cx="28583295" cy="4237087"/>
          </a:xfrm>
          <a:noFill/>
          <a:ln>
            <a:solidFill>
              <a:schemeClr val="tx1"/>
            </a:solidFill>
          </a:ln>
        </p:spPr>
        <p:txBody>
          <a:bodyPr>
            <a:normAutofit fontScale="90000"/>
          </a:bodyPr>
          <a:lstStyle/>
          <a:p>
            <a:pPr>
              <a:lnSpc>
                <a:spcPct val="150000"/>
              </a:lnSpc>
            </a:pPr>
            <a:r>
              <a:rPr lang="en-IN" sz="8900" b="1" dirty="0">
                <a:cs typeface="Times New Roman" panose="02020603050405020304" pitchFamily="18" charset="0"/>
              </a:rPr>
              <a:t>TITLE</a:t>
            </a:r>
            <a:br>
              <a:rPr lang="en-IN" sz="8000" b="1" dirty="0">
                <a:cs typeface="Times New Roman" panose="02020603050405020304" pitchFamily="18" charset="0"/>
              </a:rPr>
            </a:br>
            <a:r>
              <a:rPr lang="en-IN" sz="5400" dirty="0">
                <a:cs typeface="Times New Roman" panose="02020603050405020304" pitchFamily="18" charset="0"/>
              </a:rPr>
              <a:t>Authors</a:t>
            </a:r>
            <a:br>
              <a:rPr lang="en-IN" sz="5400" dirty="0">
                <a:cs typeface="Times New Roman" panose="02020603050405020304" pitchFamily="18" charset="0"/>
              </a:rPr>
            </a:br>
            <a:r>
              <a:rPr lang="en-IN" sz="5400" dirty="0">
                <a:cs typeface="Times New Roman" panose="02020603050405020304" pitchFamily="18" charset="0"/>
              </a:rPr>
              <a:t>Affiliations</a:t>
            </a:r>
          </a:p>
        </p:txBody>
      </p:sp>
      <p:sp>
        <p:nvSpPr>
          <p:cNvPr id="3" name="Subtitle 2">
            <a:extLst>
              <a:ext uri="{FF2B5EF4-FFF2-40B4-BE49-F238E27FC236}">
                <a16:creationId xmlns:a16="http://schemas.microsoft.com/office/drawing/2014/main" id="{01DAF909-40E4-8CF2-E21E-77848B7E80A4}"/>
              </a:ext>
            </a:extLst>
          </p:cNvPr>
          <p:cNvSpPr>
            <a:spLocks noGrp="1"/>
          </p:cNvSpPr>
          <p:nvPr>
            <p:ph type="subTitle" idx="1"/>
          </p:nvPr>
        </p:nvSpPr>
        <p:spPr>
          <a:xfrm>
            <a:off x="922972" y="6508964"/>
            <a:ext cx="14214633" cy="6474113"/>
          </a:xfrm>
          <a:noFill/>
          <a:ln>
            <a:solidFill>
              <a:schemeClr val="tx1"/>
            </a:solidFill>
          </a:ln>
        </p:spPr>
        <p:txBody>
          <a:bodyPr>
            <a:normAutofit/>
          </a:bodyPr>
          <a:lstStyle/>
          <a:p>
            <a:pPr>
              <a:lnSpc>
                <a:spcPct val="150000"/>
              </a:lnSpc>
            </a:pPr>
            <a:r>
              <a:rPr lang="en-IN" sz="5400" b="1" dirty="0">
                <a:latin typeface="+mj-lt"/>
                <a:cs typeface="Times New Roman" panose="02020603050405020304" pitchFamily="18" charset="0"/>
              </a:rPr>
              <a:t>INTRODUCTION</a:t>
            </a:r>
          </a:p>
        </p:txBody>
      </p:sp>
      <p:sp>
        <p:nvSpPr>
          <p:cNvPr id="13" name="Subtitle 2">
            <a:extLst>
              <a:ext uri="{FF2B5EF4-FFF2-40B4-BE49-F238E27FC236}">
                <a16:creationId xmlns:a16="http://schemas.microsoft.com/office/drawing/2014/main" id="{9EDEC2B9-2E4A-7BFB-D648-91EA58AA26B6}"/>
              </a:ext>
            </a:extLst>
          </p:cNvPr>
          <p:cNvSpPr txBox="1">
            <a:spLocks/>
          </p:cNvSpPr>
          <p:nvPr/>
        </p:nvSpPr>
        <p:spPr>
          <a:xfrm>
            <a:off x="15515426" y="6508964"/>
            <a:ext cx="14214632" cy="6474113"/>
          </a:xfrm>
          <a:prstGeom prst="rect">
            <a:avLst/>
          </a:prstGeom>
          <a:noFill/>
          <a:ln>
            <a:solidFill>
              <a:schemeClr val="tx1"/>
            </a:solidFill>
          </a:ln>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OBJECTIVES</a:t>
            </a:r>
          </a:p>
        </p:txBody>
      </p:sp>
      <p:sp>
        <p:nvSpPr>
          <p:cNvPr id="14" name="Subtitle 2">
            <a:extLst>
              <a:ext uri="{FF2B5EF4-FFF2-40B4-BE49-F238E27FC236}">
                <a16:creationId xmlns:a16="http://schemas.microsoft.com/office/drawing/2014/main" id="{33F11266-F43A-41CA-EEE7-1AD80E850D88}"/>
              </a:ext>
            </a:extLst>
          </p:cNvPr>
          <p:cNvSpPr txBox="1">
            <a:spLocks/>
          </p:cNvSpPr>
          <p:nvPr/>
        </p:nvSpPr>
        <p:spPr>
          <a:xfrm>
            <a:off x="922972" y="13952334"/>
            <a:ext cx="28619920" cy="8625291"/>
          </a:xfrm>
          <a:prstGeom prst="rect">
            <a:avLst/>
          </a:prstGeom>
          <a:noFill/>
          <a:ln>
            <a:solidFill>
              <a:schemeClr val="tx1"/>
            </a:solidFill>
          </a:ln>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METHODS</a:t>
            </a:r>
          </a:p>
        </p:txBody>
      </p:sp>
      <p:sp>
        <p:nvSpPr>
          <p:cNvPr id="15" name="Subtitle 2">
            <a:extLst>
              <a:ext uri="{FF2B5EF4-FFF2-40B4-BE49-F238E27FC236}">
                <a16:creationId xmlns:a16="http://schemas.microsoft.com/office/drawing/2014/main" id="{465FEB32-4D83-2E58-B3BC-6EFB97870195}"/>
              </a:ext>
            </a:extLst>
          </p:cNvPr>
          <p:cNvSpPr txBox="1">
            <a:spLocks/>
          </p:cNvSpPr>
          <p:nvPr/>
        </p:nvSpPr>
        <p:spPr>
          <a:xfrm>
            <a:off x="922973" y="30975841"/>
            <a:ext cx="28429267" cy="6474113"/>
          </a:xfrm>
          <a:prstGeom prst="rect">
            <a:avLst/>
          </a:prstGeom>
          <a:noFill/>
          <a:ln>
            <a:solidFill>
              <a:schemeClr val="tx1"/>
            </a:solidFill>
          </a:ln>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DISCUSSION</a:t>
            </a:r>
          </a:p>
        </p:txBody>
      </p:sp>
      <p:sp>
        <p:nvSpPr>
          <p:cNvPr id="16" name="Subtitle 2">
            <a:extLst>
              <a:ext uri="{FF2B5EF4-FFF2-40B4-BE49-F238E27FC236}">
                <a16:creationId xmlns:a16="http://schemas.microsoft.com/office/drawing/2014/main" id="{1A8F9309-3A62-6460-A8B5-90DE23F7CC6D}"/>
              </a:ext>
            </a:extLst>
          </p:cNvPr>
          <p:cNvSpPr txBox="1">
            <a:spLocks/>
          </p:cNvSpPr>
          <p:nvPr/>
        </p:nvSpPr>
        <p:spPr>
          <a:xfrm>
            <a:off x="922972" y="23346573"/>
            <a:ext cx="28619920" cy="6474113"/>
          </a:xfrm>
          <a:prstGeom prst="rect">
            <a:avLst/>
          </a:prstGeom>
          <a:noFill/>
          <a:ln>
            <a:solidFill>
              <a:schemeClr val="tx1"/>
            </a:solidFill>
          </a:ln>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RESULTS</a:t>
            </a:r>
          </a:p>
        </p:txBody>
      </p:sp>
      <p:sp>
        <p:nvSpPr>
          <p:cNvPr id="17" name="TextBox 16">
            <a:extLst>
              <a:ext uri="{FF2B5EF4-FFF2-40B4-BE49-F238E27FC236}">
                <a16:creationId xmlns:a16="http://schemas.microsoft.com/office/drawing/2014/main" id="{DC6A357D-B950-D035-29FC-8EE7D13E117C}"/>
              </a:ext>
            </a:extLst>
          </p:cNvPr>
          <p:cNvSpPr txBox="1"/>
          <p:nvPr/>
        </p:nvSpPr>
        <p:spPr>
          <a:xfrm>
            <a:off x="22745852" y="38404800"/>
            <a:ext cx="6797040" cy="3301801"/>
          </a:xfrm>
          <a:prstGeom prst="rect">
            <a:avLst/>
          </a:prstGeom>
          <a:noFill/>
          <a:ln>
            <a:solidFill>
              <a:schemeClr val="tx1"/>
            </a:solidFill>
          </a:ln>
        </p:spPr>
        <p:txBody>
          <a:bodyPr wrap="square" rtlCol="0">
            <a:spAutoFit/>
          </a:bodyPr>
          <a:lstStyle/>
          <a:p>
            <a:pPr>
              <a:lnSpc>
                <a:spcPct val="150000"/>
              </a:lnSpc>
            </a:pPr>
            <a:r>
              <a:rPr lang="en-IN" sz="4800" b="1" dirty="0">
                <a:latin typeface="+mj-lt"/>
              </a:rPr>
              <a:t>QR CODE/ CONTACT DETAILS</a:t>
            </a:r>
          </a:p>
          <a:p>
            <a:pPr>
              <a:lnSpc>
                <a:spcPct val="150000"/>
              </a:lnSpc>
            </a:pPr>
            <a:endParaRPr lang="en-IN" sz="4800" b="1" dirty="0">
              <a:latin typeface="+mj-lt"/>
            </a:endParaRPr>
          </a:p>
        </p:txBody>
      </p:sp>
      <p:sp>
        <p:nvSpPr>
          <p:cNvPr id="20" name="Subtitle 2">
            <a:extLst>
              <a:ext uri="{FF2B5EF4-FFF2-40B4-BE49-F238E27FC236}">
                <a16:creationId xmlns:a16="http://schemas.microsoft.com/office/drawing/2014/main" id="{151140E9-74C5-B76E-CD18-E5FDC41CBC4F}"/>
              </a:ext>
            </a:extLst>
          </p:cNvPr>
          <p:cNvSpPr txBox="1">
            <a:spLocks/>
          </p:cNvSpPr>
          <p:nvPr/>
        </p:nvSpPr>
        <p:spPr>
          <a:xfrm>
            <a:off x="922972" y="38404800"/>
            <a:ext cx="21083588" cy="3366614"/>
          </a:xfrm>
          <a:prstGeom prst="rect">
            <a:avLst/>
          </a:prstGeom>
          <a:noFill/>
          <a:ln>
            <a:solidFill>
              <a:schemeClr val="tx1"/>
            </a:solidFill>
          </a:ln>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nSpc>
                <a:spcPct val="150000"/>
              </a:lnSpc>
            </a:pPr>
            <a:r>
              <a:rPr lang="en-IN" sz="5400" b="1" dirty="0">
                <a:latin typeface="+mj-lt"/>
                <a:cs typeface="Times New Roman" panose="02020603050405020304" pitchFamily="18" charset="0"/>
              </a:rPr>
              <a:t>REFERNCES</a:t>
            </a:r>
          </a:p>
        </p:txBody>
      </p:sp>
      <p:pic>
        <p:nvPicPr>
          <p:cNvPr id="1026" name="Picture 2" descr="Colorful column graph clipart. Simple column chart watercolor style vector  illustration isolated on white background. Minimalist column graph data and  analytics diagram cartoon hand drawn doodle style 11065178 Vector Art at  Vecteezy">
            <a:extLst>
              <a:ext uri="{FF2B5EF4-FFF2-40B4-BE49-F238E27FC236}">
                <a16:creationId xmlns:a16="http://schemas.microsoft.com/office/drawing/2014/main" id="{0C58870E-7EEF-7DEA-6E3E-4DC1790E14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68351" y="24166952"/>
            <a:ext cx="8053944" cy="4833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5757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834</TotalTime>
  <Words>48</Words>
  <Application>Microsoft Office PowerPoint</Application>
  <PresentationFormat>Custom</PresentationFormat>
  <Paragraphs>24</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TITLE Authors Affiliations</vt:lpstr>
      <vt:lpstr>TITLE Authors Affiliations</vt:lpstr>
      <vt:lpstr>TITLE Authors Affiliations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Purvi Jain</dc:creator>
  <cp:lastModifiedBy>Purvi Jain</cp:lastModifiedBy>
  <cp:revision>5</cp:revision>
  <dcterms:created xsi:type="dcterms:W3CDTF">2026-03-18T22:23:11Z</dcterms:created>
  <dcterms:modified xsi:type="dcterms:W3CDTF">2026-03-21T16:24:59Z</dcterms:modified>
</cp:coreProperties>
</file>